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74" r:id="rId2"/>
    <p:sldId id="404" r:id="rId3"/>
    <p:sldId id="421" r:id="rId4"/>
    <p:sldId id="425" r:id="rId5"/>
    <p:sldId id="420" r:id="rId6"/>
    <p:sldId id="426" r:id="rId7"/>
    <p:sldId id="427" r:id="rId8"/>
    <p:sldId id="428" r:id="rId9"/>
    <p:sldId id="419" r:id="rId10"/>
    <p:sldId id="410" r:id="rId11"/>
    <p:sldId id="411" r:id="rId12"/>
    <p:sldId id="422" r:id="rId13"/>
    <p:sldId id="423" r:id="rId14"/>
    <p:sldId id="424" r:id="rId15"/>
    <p:sldId id="328" r:id="rId16"/>
  </p:sldIdLst>
  <p:sldSz cx="9144000" cy="6858000" type="screen4x3"/>
  <p:notesSz cx="6889750" cy="10021888"/>
  <p:defaultTextStyle>
    <a:defPPr>
      <a:defRPr lang="de-DE"/>
    </a:defPPr>
    <a:lvl1pPr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1pPr>
    <a:lvl2pPr marL="4572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5pPr>
    <a:lvl6pPr marL="2286000" algn="l" defTabSz="914400" rtl="0" eaLnBrk="1" latinLnBrk="0" hangingPunct="1">
      <a:defRPr sz="1600" kern="1200">
        <a:solidFill>
          <a:schemeClr val="tx1"/>
        </a:solidFill>
        <a:latin typeface="Calibri" pitchFamily="34" charset="0"/>
        <a:ea typeface="MS PGothic" pitchFamily="34" charset="-128"/>
        <a:cs typeface="Arial" charset="0"/>
      </a:defRPr>
    </a:lvl6pPr>
    <a:lvl7pPr marL="2743200" algn="l" defTabSz="914400" rtl="0" eaLnBrk="1" latinLnBrk="0" hangingPunct="1">
      <a:defRPr sz="1600" kern="1200">
        <a:solidFill>
          <a:schemeClr val="tx1"/>
        </a:solidFill>
        <a:latin typeface="Calibri" pitchFamily="34" charset="0"/>
        <a:ea typeface="MS PGothic" pitchFamily="34" charset="-128"/>
        <a:cs typeface="Arial" charset="0"/>
      </a:defRPr>
    </a:lvl7pPr>
    <a:lvl8pPr marL="3200400" algn="l" defTabSz="914400" rtl="0" eaLnBrk="1" latinLnBrk="0" hangingPunct="1">
      <a:defRPr sz="1600" kern="1200">
        <a:solidFill>
          <a:schemeClr val="tx1"/>
        </a:solidFill>
        <a:latin typeface="Calibri" pitchFamily="34" charset="0"/>
        <a:ea typeface="MS PGothic" pitchFamily="34" charset="-128"/>
        <a:cs typeface="Arial" charset="0"/>
      </a:defRPr>
    </a:lvl8pPr>
    <a:lvl9pPr marL="3657600" algn="l" defTabSz="914400" rtl="0" eaLnBrk="1" latinLnBrk="0" hangingPunct="1">
      <a:defRPr sz="1600" kern="1200">
        <a:solidFill>
          <a:schemeClr val="tx1"/>
        </a:solidFill>
        <a:latin typeface="Calibri"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1565">
          <p15:clr>
            <a:srgbClr val="A4A3A4"/>
          </p15:clr>
        </p15:guide>
        <p15:guide id="2" pos="1828">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2002D"/>
    <a:srgbClr val="004A99"/>
    <a:srgbClr val="9C928B"/>
    <a:srgbClr val="00A6DE"/>
    <a:srgbClr val="C3D0EE"/>
    <a:srgbClr val="3B3735"/>
    <a:srgbClr val="868686"/>
    <a:srgbClr val="FDE659"/>
    <a:srgbClr val="564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598" autoAdjust="0"/>
  </p:normalViewPr>
  <p:slideViewPr>
    <p:cSldViewPr snapToGrid="0" snapToObjects="1">
      <p:cViewPr varScale="1">
        <p:scale>
          <a:sx n="81" d="100"/>
          <a:sy n="81" d="100"/>
        </p:scale>
        <p:origin x="1526" y="62"/>
      </p:cViewPr>
      <p:guideLst>
        <p:guide orient="horz" pos="1565"/>
        <p:guide pos="1828"/>
      </p:guideLst>
    </p:cSldViewPr>
  </p:slideViewPr>
  <p:notesTextViewPr>
    <p:cViewPr>
      <p:scale>
        <a:sx n="1" d="1"/>
        <a:sy n="1" d="1"/>
      </p:scale>
      <p:origin x="0" y="0"/>
    </p:cViewPr>
  </p:notesTextViewPr>
  <p:sorterViewPr>
    <p:cViewPr>
      <p:scale>
        <a:sx n="100" d="100"/>
        <a:sy n="100" d="100"/>
      </p:scale>
      <p:origin x="0" y="4316"/>
    </p:cViewPr>
  </p:sorterViewPr>
  <p:notesViewPr>
    <p:cSldViewPr snapToGrid="0" snapToObjects="1">
      <p:cViewPr>
        <p:scale>
          <a:sx n="90" d="100"/>
          <a:sy n="90" d="100"/>
        </p:scale>
        <p:origin x="-2635" y="-5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6309" cy="501656"/>
          </a:xfrm>
          <a:prstGeom prst="rect">
            <a:avLst/>
          </a:prstGeom>
        </p:spPr>
        <p:txBody>
          <a:bodyPr vert="horz" lIns="92464" tIns="46232" rIns="92464" bIns="46232"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901832" y="0"/>
            <a:ext cx="2986309" cy="501656"/>
          </a:xfrm>
          <a:prstGeom prst="rect">
            <a:avLst/>
          </a:prstGeom>
        </p:spPr>
        <p:txBody>
          <a:bodyPr vert="horz" wrap="square" lIns="92464" tIns="46232" rIns="92464" bIns="46232" numCol="1" anchor="t" anchorCtr="0" compatLnSpc="1">
            <a:prstTxWarp prst="textNoShape">
              <a:avLst/>
            </a:prstTxWarp>
          </a:bodyPr>
          <a:lstStyle>
            <a:lvl1pPr algn="r">
              <a:defRPr sz="1200">
                <a:cs typeface="Arial" pitchFamily="34" charset="0"/>
              </a:defRPr>
            </a:lvl1pPr>
          </a:lstStyle>
          <a:p>
            <a:pPr>
              <a:defRPr/>
            </a:pPr>
            <a:fld id="{35B9B77E-E558-457C-A74B-F2DA767744A4}" type="datetimeFigureOut">
              <a:rPr lang="de-DE"/>
              <a:pPr>
                <a:defRPr/>
              </a:pPr>
              <a:t>09.08.2019</a:t>
            </a:fld>
            <a:endParaRPr lang="de-DE"/>
          </a:p>
        </p:txBody>
      </p:sp>
      <p:sp>
        <p:nvSpPr>
          <p:cNvPr id="4" name="Fußzeilenplatzhalter 3"/>
          <p:cNvSpPr>
            <a:spLocks noGrp="1"/>
          </p:cNvSpPr>
          <p:nvPr>
            <p:ph type="ftr" sz="quarter" idx="2"/>
          </p:nvPr>
        </p:nvSpPr>
        <p:spPr>
          <a:xfrm>
            <a:off x="0" y="9518630"/>
            <a:ext cx="2986309" cy="501655"/>
          </a:xfrm>
          <a:prstGeom prst="rect">
            <a:avLst/>
          </a:prstGeom>
        </p:spPr>
        <p:txBody>
          <a:bodyPr vert="horz" lIns="92464" tIns="46232" rIns="92464" bIns="46232"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901832" y="9518630"/>
            <a:ext cx="2986309" cy="501655"/>
          </a:xfrm>
          <a:prstGeom prst="rect">
            <a:avLst/>
          </a:prstGeom>
        </p:spPr>
        <p:txBody>
          <a:bodyPr vert="horz" wrap="square" lIns="92464" tIns="46232" rIns="92464" bIns="46232" numCol="1" anchor="b" anchorCtr="0" compatLnSpc="1">
            <a:prstTxWarp prst="textNoShape">
              <a:avLst/>
            </a:prstTxWarp>
          </a:bodyPr>
          <a:lstStyle>
            <a:lvl1pPr algn="r">
              <a:defRPr sz="1200">
                <a:cs typeface="Arial" pitchFamily="34" charset="0"/>
              </a:defRPr>
            </a:lvl1pPr>
          </a:lstStyle>
          <a:p>
            <a:pPr>
              <a:defRPr/>
            </a:pPr>
            <a:fld id="{5C32CFC5-5A76-44BA-9A8E-3486871E8E98}" type="slidenum">
              <a:rPr lang="de-DE"/>
              <a:pPr>
                <a:defRPr/>
              </a:pPr>
              <a:t>‹Nr.›</a:t>
            </a:fld>
            <a:endParaRPr lang="de-DE"/>
          </a:p>
        </p:txBody>
      </p:sp>
    </p:spTree>
    <p:extLst>
      <p:ext uri="{BB962C8B-B14F-4D97-AF65-F5344CB8AC3E}">
        <p14:creationId xmlns:p14="http://schemas.microsoft.com/office/powerpoint/2010/main" val="1715676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6309" cy="501656"/>
          </a:xfrm>
          <a:prstGeom prst="rect">
            <a:avLst/>
          </a:prstGeom>
        </p:spPr>
        <p:txBody>
          <a:bodyPr vert="horz" lIns="92464" tIns="46232" rIns="92464" bIns="46232"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901832" y="0"/>
            <a:ext cx="2986309" cy="501656"/>
          </a:xfrm>
          <a:prstGeom prst="rect">
            <a:avLst/>
          </a:prstGeom>
        </p:spPr>
        <p:txBody>
          <a:bodyPr vert="horz" wrap="square" lIns="92464" tIns="46232" rIns="92464" bIns="46232" numCol="1" anchor="t" anchorCtr="0" compatLnSpc="1">
            <a:prstTxWarp prst="textNoShape">
              <a:avLst/>
            </a:prstTxWarp>
          </a:bodyPr>
          <a:lstStyle>
            <a:lvl1pPr algn="r">
              <a:defRPr sz="1200">
                <a:cs typeface="Arial" pitchFamily="34" charset="0"/>
              </a:defRPr>
            </a:lvl1pPr>
          </a:lstStyle>
          <a:p>
            <a:pPr>
              <a:defRPr/>
            </a:pPr>
            <a:fld id="{12777A7C-D4C8-488B-BAEA-8EF2CA0028B0}" type="datetimeFigureOut">
              <a:rPr lang="de-DE"/>
              <a:pPr>
                <a:defRPr/>
              </a:pPr>
              <a:t>09.08.2019</a:t>
            </a:fld>
            <a:endParaRPr lang="de-DE"/>
          </a:p>
        </p:txBody>
      </p:sp>
      <p:sp>
        <p:nvSpPr>
          <p:cNvPr id="4" name="Folienbildplatzhalt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464" tIns="46232" rIns="92464" bIns="46232" rtlCol="0" anchor="ctr"/>
          <a:lstStyle/>
          <a:p>
            <a:pPr lvl="0"/>
            <a:endParaRPr lang="de-DE" noProof="0"/>
          </a:p>
        </p:txBody>
      </p:sp>
      <p:sp>
        <p:nvSpPr>
          <p:cNvPr id="5" name="Notizenplatzhalter 4"/>
          <p:cNvSpPr>
            <a:spLocks noGrp="1"/>
          </p:cNvSpPr>
          <p:nvPr>
            <p:ph type="body" sz="quarter" idx="3"/>
          </p:nvPr>
        </p:nvSpPr>
        <p:spPr>
          <a:xfrm>
            <a:off x="688654" y="4760116"/>
            <a:ext cx="5512444" cy="4510090"/>
          </a:xfrm>
          <a:prstGeom prst="rect">
            <a:avLst/>
          </a:prstGeom>
        </p:spPr>
        <p:txBody>
          <a:bodyPr vert="horz" wrap="square" lIns="92464" tIns="46232" rIns="92464" bIns="46232"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518630"/>
            <a:ext cx="2986309" cy="501655"/>
          </a:xfrm>
          <a:prstGeom prst="rect">
            <a:avLst/>
          </a:prstGeom>
        </p:spPr>
        <p:txBody>
          <a:bodyPr vert="horz" lIns="92464" tIns="46232" rIns="92464" bIns="46232"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901832" y="9518630"/>
            <a:ext cx="2986309" cy="501655"/>
          </a:xfrm>
          <a:prstGeom prst="rect">
            <a:avLst/>
          </a:prstGeom>
        </p:spPr>
        <p:txBody>
          <a:bodyPr vert="horz" wrap="square" lIns="92464" tIns="46232" rIns="92464" bIns="46232" numCol="1" anchor="b" anchorCtr="0" compatLnSpc="1">
            <a:prstTxWarp prst="textNoShape">
              <a:avLst/>
            </a:prstTxWarp>
          </a:bodyPr>
          <a:lstStyle>
            <a:lvl1pPr algn="r">
              <a:defRPr sz="1200">
                <a:cs typeface="Arial" pitchFamily="34" charset="0"/>
              </a:defRPr>
            </a:lvl1pPr>
          </a:lstStyle>
          <a:p>
            <a:pPr>
              <a:defRPr/>
            </a:pPr>
            <a:fld id="{3126F4AF-91E9-4747-8CFF-895D26F021A2}" type="slidenum">
              <a:rPr lang="de-DE"/>
              <a:pPr>
                <a:defRPr/>
              </a:pPr>
              <a:t>‹Nr.›</a:t>
            </a:fld>
            <a:endParaRPr lang="de-DE"/>
          </a:p>
        </p:txBody>
      </p:sp>
    </p:spTree>
    <p:extLst>
      <p:ext uri="{BB962C8B-B14F-4D97-AF65-F5344CB8AC3E}">
        <p14:creationId xmlns:p14="http://schemas.microsoft.com/office/powerpoint/2010/main" val="3663583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dirty="0"/>
          </a:p>
        </p:txBody>
      </p:sp>
      <p:sp>
        <p:nvSpPr>
          <p:cNvPr id="1331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1271" indent="-288950" eaLnBrk="0" hangingPunct="0">
              <a:defRPr sz="2400">
                <a:solidFill>
                  <a:schemeClr val="tx1"/>
                </a:solidFill>
                <a:latin typeface="Calibri" pitchFamily="34" charset="0"/>
                <a:ea typeface="MS PGothic" pitchFamily="34" charset="-128"/>
              </a:defRPr>
            </a:lvl2pPr>
            <a:lvl3pPr marL="1155802" indent="-231160" eaLnBrk="0" hangingPunct="0">
              <a:defRPr sz="2400">
                <a:solidFill>
                  <a:schemeClr val="tx1"/>
                </a:solidFill>
                <a:latin typeface="Calibri" pitchFamily="34" charset="0"/>
                <a:ea typeface="MS PGothic" pitchFamily="34" charset="-128"/>
              </a:defRPr>
            </a:lvl3pPr>
            <a:lvl4pPr marL="1618122" indent="-231160" eaLnBrk="0" hangingPunct="0">
              <a:defRPr sz="2400">
                <a:solidFill>
                  <a:schemeClr val="tx1"/>
                </a:solidFill>
                <a:latin typeface="Calibri" pitchFamily="34" charset="0"/>
                <a:ea typeface="MS PGothic" pitchFamily="34" charset="-128"/>
              </a:defRPr>
            </a:lvl4pPr>
            <a:lvl5pPr marL="2080443" indent="-231160" eaLnBrk="0" hangingPunct="0">
              <a:defRPr sz="2400">
                <a:solidFill>
                  <a:schemeClr val="tx1"/>
                </a:solidFill>
                <a:latin typeface="Calibri" pitchFamily="34" charset="0"/>
                <a:ea typeface="MS PGothic" pitchFamily="34" charset="-128"/>
              </a:defRPr>
            </a:lvl5pPr>
            <a:lvl6pPr marL="2542764" indent="-231160" defTabSz="462321" eaLnBrk="0" fontAlgn="base" hangingPunct="0">
              <a:spcBef>
                <a:spcPct val="0"/>
              </a:spcBef>
              <a:spcAft>
                <a:spcPct val="0"/>
              </a:spcAft>
              <a:defRPr sz="2400">
                <a:solidFill>
                  <a:schemeClr val="tx1"/>
                </a:solidFill>
                <a:latin typeface="Calibri" pitchFamily="34" charset="0"/>
                <a:ea typeface="MS PGothic" pitchFamily="34" charset="-128"/>
              </a:defRPr>
            </a:lvl6pPr>
            <a:lvl7pPr marL="3005084" indent="-231160" defTabSz="462321" eaLnBrk="0" fontAlgn="base" hangingPunct="0">
              <a:spcBef>
                <a:spcPct val="0"/>
              </a:spcBef>
              <a:spcAft>
                <a:spcPct val="0"/>
              </a:spcAft>
              <a:defRPr sz="2400">
                <a:solidFill>
                  <a:schemeClr val="tx1"/>
                </a:solidFill>
                <a:latin typeface="Calibri" pitchFamily="34" charset="0"/>
                <a:ea typeface="MS PGothic" pitchFamily="34" charset="-128"/>
              </a:defRPr>
            </a:lvl7pPr>
            <a:lvl8pPr marL="3467405" indent="-231160" defTabSz="462321" eaLnBrk="0" fontAlgn="base" hangingPunct="0">
              <a:spcBef>
                <a:spcPct val="0"/>
              </a:spcBef>
              <a:spcAft>
                <a:spcPct val="0"/>
              </a:spcAft>
              <a:defRPr sz="2400">
                <a:solidFill>
                  <a:schemeClr val="tx1"/>
                </a:solidFill>
                <a:latin typeface="Calibri" pitchFamily="34" charset="0"/>
                <a:ea typeface="MS PGothic" pitchFamily="34" charset="-128"/>
              </a:defRPr>
            </a:lvl8pPr>
            <a:lvl9pPr marL="3929725" indent="-231160" defTabSz="462321"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8AA466D-FFBB-47B3-B7CC-C4002EF871FA}" type="slidenum">
              <a:rPr lang="de-DE" sz="1200">
                <a:solidFill>
                  <a:prstClr val="black"/>
                </a:solidFill>
              </a:rPr>
              <a:pPr eaLnBrk="1" hangingPunct="1"/>
              <a:t>1</a:t>
            </a:fld>
            <a:endParaRPr lang="de-DE"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b="1" dirty="0"/>
              <a:t>Was wird gefördert?</a:t>
            </a:r>
          </a:p>
          <a:p>
            <a:pPr marL="173370" indent="-173370">
              <a:buFontTx/>
              <a:buChar char="-"/>
            </a:pPr>
            <a:r>
              <a:rPr lang="de-DE" dirty="0"/>
              <a:t>Berliner Unternehmen werden bei der Vernetzung der Unternehmen untereinander und mit der Wissenschaft begleitet. Durch die Initiierung von überregionalen und grenzüberschreitenden Kooperationsprozessen und die Integration regionaler Wertschöpfungsketten in internationale Produktionsprozesse sollen strukturelle Wettbewerbsnachteile Berliner Unternehmen ausgeglichen werden.</a:t>
            </a:r>
          </a:p>
          <a:p>
            <a:pPr marL="173370" indent="-173370">
              <a:buFontTx/>
              <a:buChar char="-"/>
            </a:pPr>
            <a:r>
              <a:rPr lang="de-DE" dirty="0"/>
              <a:t>Entsprechend dem Leitgedanken der Berliner Wirtschaftsförderung werden vorrangig Maßnahmen gefördert, die den im Rahmen der gemeinsamen Innovationsstrategie Berlin-Brandenburg definierten Clustern zuzurechnen sind. Die Cluster sind von herausgehobener Bedeutung für den Strukturwandel in Berlin. Durch die Projekte soll der Aufbau strategischer Partnerschaften ermöglicht werden, um Lücken der regionalen Wertschöpfungsketten zu schließen und Potenziale im Sinne von Cross-Innovation auszuschöpfen. Insgesamt soll die Position des Landes Berlin als Wirtschafts- und Innovationsstandort ebenso wie die seiner Unternehmen verbessert werden. Die Netzwerkprojekte müssen daher im besonderen gesamtwirtschaftlichen Interesse des Landes Berlin liegen.</a:t>
            </a:r>
          </a:p>
          <a:p>
            <a:pPr marL="173370" indent="-173370">
              <a:buFontTx/>
              <a:buChar char="-"/>
            </a:pPr>
            <a:endParaRPr lang="de-DE" dirty="0"/>
          </a:p>
          <a:p>
            <a:pPr marL="173370" indent="-173370">
              <a:buFontTx/>
              <a:buChar char="-"/>
            </a:pPr>
            <a:endParaRPr lang="de-DE" dirty="0"/>
          </a:p>
          <a:p>
            <a:r>
              <a:rPr lang="de-DE" b="1" dirty="0"/>
              <a:t>Zu</a:t>
            </a:r>
            <a:r>
              <a:rPr lang="de-DE" b="1" baseline="0" dirty="0"/>
              <a:t> welchen Konditionen?</a:t>
            </a:r>
          </a:p>
          <a:p>
            <a:pPr marL="173370" indent="-173370">
              <a:buFontTx/>
              <a:buChar char="-"/>
            </a:pPr>
            <a:r>
              <a:rPr lang="de-DE" dirty="0"/>
              <a:t>Die Projektdauer sollte zwischen 1 und 3 Jahren betragen.</a:t>
            </a:r>
          </a:p>
          <a:p>
            <a:r>
              <a:rPr lang="de-DE" dirty="0"/>
              <a:t>-  Eine Förderung ist nicht zulässig, wenn für denselben Zuwendungszweck andere öffentliche Zuschüsse in Anspruch genommen werden (Kumulierungsverbot).</a:t>
            </a:r>
          </a:p>
          <a:p>
            <a:endParaRPr lang="de-DE" b="1" dirty="0"/>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10</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11</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12</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13</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14</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15</a:t>
            </a:fld>
            <a:endParaRPr lang="de-DE"/>
          </a:p>
        </p:txBody>
      </p:sp>
    </p:spTree>
    <p:extLst>
      <p:ext uri="{BB962C8B-B14F-4D97-AF65-F5344CB8AC3E}">
        <p14:creationId xmlns:p14="http://schemas.microsoft.com/office/powerpoint/2010/main" val="28786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2</a:t>
            </a:fld>
            <a:endParaRPr lang="de-DE"/>
          </a:p>
        </p:txBody>
      </p:sp>
    </p:spTree>
    <p:extLst>
      <p:ext uri="{BB962C8B-B14F-4D97-AF65-F5344CB8AC3E}">
        <p14:creationId xmlns:p14="http://schemas.microsoft.com/office/powerpoint/2010/main" val="90390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itchFamily="34" charset="-128"/>
            </a:endParaRPr>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24826" indent="-278780">
              <a:defRPr>
                <a:solidFill>
                  <a:schemeClr val="tx1"/>
                </a:solidFill>
                <a:latin typeface="Calibri" pitchFamily="34" charset="0"/>
                <a:ea typeface="ＭＳ Ｐゴシック" pitchFamily="34" charset="-128"/>
              </a:defRPr>
            </a:lvl2pPr>
            <a:lvl3pPr marL="1115117" indent="-223023">
              <a:defRPr>
                <a:solidFill>
                  <a:schemeClr val="tx1"/>
                </a:solidFill>
                <a:latin typeface="Calibri" pitchFamily="34" charset="0"/>
                <a:ea typeface="ＭＳ Ｐゴシック" pitchFamily="34" charset="-128"/>
              </a:defRPr>
            </a:lvl3pPr>
            <a:lvl4pPr marL="1561164" indent="-223023">
              <a:defRPr>
                <a:solidFill>
                  <a:schemeClr val="tx1"/>
                </a:solidFill>
                <a:latin typeface="Calibri" pitchFamily="34" charset="0"/>
                <a:ea typeface="ＭＳ Ｐゴシック" pitchFamily="34" charset="-128"/>
              </a:defRPr>
            </a:lvl4pPr>
            <a:lvl5pPr marL="2007212" indent="-223023">
              <a:defRPr>
                <a:solidFill>
                  <a:schemeClr val="tx1"/>
                </a:solidFill>
                <a:latin typeface="Calibri" pitchFamily="34" charset="0"/>
                <a:ea typeface="ＭＳ Ｐゴシック" pitchFamily="34" charset="-128"/>
              </a:defRPr>
            </a:lvl5pPr>
            <a:lvl6pPr marL="2453258"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99306"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45352"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91399"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6FB376B8-55D3-494B-AC69-B022502C7D3E}" type="slidenum">
              <a:rPr lang="de-DE" altLang="en-US" smtClean="0"/>
              <a:pPr/>
              <a:t>3</a:t>
            </a:fld>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4</a:t>
            </a:fld>
            <a:endParaRPr lang="de-DE"/>
          </a:p>
        </p:txBody>
      </p:sp>
    </p:spTree>
    <p:extLst>
      <p:ext uri="{BB962C8B-B14F-4D97-AF65-F5344CB8AC3E}">
        <p14:creationId xmlns:p14="http://schemas.microsoft.com/office/powerpoint/2010/main" val="304088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itchFamily="34" charset="-128"/>
            </a:endParaRP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24826" indent="-278780">
              <a:defRPr>
                <a:solidFill>
                  <a:schemeClr val="tx1"/>
                </a:solidFill>
                <a:latin typeface="Calibri" pitchFamily="34" charset="0"/>
                <a:ea typeface="ＭＳ Ｐゴシック" pitchFamily="34" charset="-128"/>
              </a:defRPr>
            </a:lvl2pPr>
            <a:lvl3pPr marL="1115117" indent="-223023">
              <a:defRPr>
                <a:solidFill>
                  <a:schemeClr val="tx1"/>
                </a:solidFill>
                <a:latin typeface="Calibri" pitchFamily="34" charset="0"/>
                <a:ea typeface="ＭＳ Ｐゴシック" pitchFamily="34" charset="-128"/>
              </a:defRPr>
            </a:lvl3pPr>
            <a:lvl4pPr marL="1561164" indent="-223023">
              <a:defRPr>
                <a:solidFill>
                  <a:schemeClr val="tx1"/>
                </a:solidFill>
                <a:latin typeface="Calibri" pitchFamily="34" charset="0"/>
                <a:ea typeface="ＭＳ Ｐゴシック" pitchFamily="34" charset="-128"/>
              </a:defRPr>
            </a:lvl4pPr>
            <a:lvl5pPr marL="2007212" indent="-223023">
              <a:defRPr>
                <a:solidFill>
                  <a:schemeClr val="tx1"/>
                </a:solidFill>
                <a:latin typeface="Calibri" pitchFamily="34" charset="0"/>
                <a:ea typeface="ＭＳ Ｐゴシック" pitchFamily="34" charset="-128"/>
              </a:defRPr>
            </a:lvl5pPr>
            <a:lvl6pPr marL="2453258"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899306"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345352"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791399" indent="-223023" defTabSz="446047"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2E6CA472-240B-40F7-95CC-1C7814F609A1}" type="slidenum">
              <a:rPr lang="de-DE" altLang="en-US" smtClean="0"/>
              <a:pPr/>
              <a:t>5</a:t>
            </a:fld>
            <a:endParaRPr lang="de-D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6</a:t>
            </a:fld>
            <a:endParaRPr lang="de-DE"/>
          </a:p>
        </p:txBody>
      </p:sp>
    </p:spTree>
    <p:extLst>
      <p:ext uri="{BB962C8B-B14F-4D97-AF65-F5344CB8AC3E}">
        <p14:creationId xmlns:p14="http://schemas.microsoft.com/office/powerpoint/2010/main" val="349978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7</a:t>
            </a:fld>
            <a:endParaRPr lang="de-DE"/>
          </a:p>
        </p:txBody>
      </p:sp>
    </p:spTree>
    <p:extLst>
      <p:ext uri="{BB962C8B-B14F-4D97-AF65-F5344CB8AC3E}">
        <p14:creationId xmlns:p14="http://schemas.microsoft.com/office/powerpoint/2010/main" val="102141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8</a:t>
            </a:fld>
            <a:endParaRPr lang="de-DE"/>
          </a:p>
        </p:txBody>
      </p:sp>
    </p:spTree>
    <p:extLst>
      <p:ext uri="{BB962C8B-B14F-4D97-AF65-F5344CB8AC3E}">
        <p14:creationId xmlns:p14="http://schemas.microsoft.com/office/powerpoint/2010/main" val="223280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3126F4AF-91E9-4747-8CFF-895D26F021A2}" type="slidenum">
              <a:rPr lang="de-DE" smtClean="0"/>
              <a:pPr>
                <a:defRPr/>
              </a:pPr>
              <a:t>9</a:t>
            </a:fld>
            <a:endParaRPr lang="de-DE"/>
          </a:p>
        </p:txBody>
      </p:sp>
    </p:spTree>
    <p:extLst>
      <p:ext uri="{BB962C8B-B14F-4D97-AF65-F5344CB8AC3E}">
        <p14:creationId xmlns:p14="http://schemas.microsoft.com/office/powerpoint/2010/main" val="90390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Bildplatzhalter 7"/>
          <p:cNvSpPr>
            <a:spLocks noGrp="1"/>
          </p:cNvSpPr>
          <p:nvPr>
            <p:ph type="pic" sz="quarter" idx="13"/>
          </p:nvPr>
        </p:nvSpPr>
        <p:spPr>
          <a:xfrm>
            <a:off x="214313" y="1268413"/>
            <a:ext cx="8728075" cy="4992687"/>
          </a:xfrm>
        </p:spPr>
        <p:txBody>
          <a:bodyPr rtlCol="0">
            <a:noAutofit/>
          </a:bodyPr>
          <a:lstStyle>
            <a:lvl1pPr>
              <a:buNone/>
              <a:defRPr/>
            </a:lvl1pPr>
          </a:lstStyle>
          <a:p>
            <a:pPr lvl="0"/>
            <a:r>
              <a:rPr lang="de-DE" noProof="0"/>
              <a:t>Bild durch Klicken auf Symbol hinzufügen</a:t>
            </a:r>
          </a:p>
        </p:txBody>
      </p:sp>
      <p:sp>
        <p:nvSpPr>
          <p:cNvPr id="2" name="Titel 1"/>
          <p:cNvSpPr>
            <a:spLocks noGrp="1"/>
          </p:cNvSpPr>
          <p:nvPr>
            <p:ph type="ctrTitle"/>
          </p:nvPr>
        </p:nvSpPr>
        <p:spPr>
          <a:xfrm>
            <a:off x="4176000" y="2275200"/>
            <a:ext cx="3941859" cy="1046380"/>
          </a:xfrm>
        </p:spPr>
        <p:txBody>
          <a:bodyPr/>
          <a:lstStyle>
            <a:lvl1pPr>
              <a:defRPr sz="2400">
                <a:solidFill>
                  <a:srgbClr val="E2002D"/>
                </a:solidFill>
              </a:defRPr>
            </a:lvl1pPr>
          </a:lstStyle>
          <a:p>
            <a:r>
              <a:rPr lang="de-DE" dirty="0"/>
              <a:t>Titelmasterformat durch Klicken bearbeiten</a:t>
            </a:r>
          </a:p>
        </p:txBody>
      </p:sp>
      <p:sp>
        <p:nvSpPr>
          <p:cNvPr id="4" name="Datumsplatzhalter 1"/>
          <p:cNvSpPr>
            <a:spLocks noGrp="1"/>
          </p:cNvSpPr>
          <p:nvPr>
            <p:ph type="dt" sz="half" idx="14"/>
          </p:nvPr>
        </p:nvSpPr>
        <p:spPr/>
        <p:txBody>
          <a:bodyPr/>
          <a:lstStyle>
            <a:lvl1pPr>
              <a:defRPr/>
            </a:lvl1pPr>
          </a:lstStyle>
          <a:p>
            <a:pPr>
              <a:defRPr/>
            </a:pPr>
            <a:fld id="{7753F66A-FA75-4B5C-95ED-CC65501669E8}" type="datetime1">
              <a:rPr lang="de-DE" smtClean="0"/>
              <a:t>09.08.2019</a:t>
            </a:fld>
            <a:endParaRPr lang="de-DE"/>
          </a:p>
        </p:txBody>
      </p:sp>
      <p:sp>
        <p:nvSpPr>
          <p:cNvPr id="5" name="Fußzeilenplatzhalter 2"/>
          <p:cNvSpPr>
            <a:spLocks noGrp="1"/>
          </p:cNvSpPr>
          <p:nvPr>
            <p:ph type="ftr" sz="quarter" idx="15"/>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
        <p:nvSpPr>
          <p:cNvPr id="6" name="Foliennummernplatzhalter 6"/>
          <p:cNvSpPr>
            <a:spLocks noGrp="1"/>
          </p:cNvSpPr>
          <p:nvPr>
            <p:ph type="sldNum" sz="quarter" idx="16"/>
          </p:nvPr>
        </p:nvSpPr>
        <p:spPr/>
        <p:txBody>
          <a:bodyPr/>
          <a:lstStyle>
            <a:lvl1pPr>
              <a:defRPr/>
            </a:lvl1pPr>
          </a:lstStyle>
          <a:p>
            <a:pPr>
              <a:defRPr/>
            </a:pPr>
            <a:r>
              <a:rPr lang="de-DE"/>
              <a:t>Folie </a:t>
            </a:r>
            <a:fld id="{564E9519-C333-468E-842B-E7685726746A}"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 1 Bild hoch">
    <p:spTree>
      <p:nvGrpSpPr>
        <p:cNvPr id="1" name=""/>
        <p:cNvGrpSpPr/>
        <p:nvPr/>
      </p:nvGrpSpPr>
      <p:grpSpPr>
        <a:xfrm>
          <a:off x="0" y="0"/>
          <a:ext cx="0" cy="0"/>
          <a:chOff x="0" y="0"/>
          <a:chExt cx="0" cy="0"/>
        </a:xfrm>
      </p:grpSpPr>
      <p:cxnSp>
        <p:nvCxnSpPr>
          <p:cNvPr id="6" name="Gerade Verbindung 5"/>
          <p:cNvCxnSpPr/>
          <p:nvPr/>
        </p:nvCxnSpPr>
        <p:spPr>
          <a:xfrm>
            <a:off x="0" y="703263"/>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15875" y="6400800"/>
            <a:ext cx="8958263" cy="0"/>
          </a:xfrm>
          <a:prstGeom prst="line">
            <a:avLst/>
          </a:prstGeom>
          <a:ln w="1905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3" name="Inhaltsplatzhalter 2"/>
          <p:cNvSpPr>
            <a:spLocks noGrp="1"/>
          </p:cNvSpPr>
          <p:nvPr>
            <p:ph idx="1"/>
          </p:nvPr>
        </p:nvSpPr>
        <p:spPr>
          <a:xfrm>
            <a:off x="430213" y="1923691"/>
            <a:ext cx="5437187" cy="4176594"/>
          </a:xfrm>
        </p:spPr>
        <p:txBody>
          <a:bodyPr/>
          <a:lstStyle>
            <a:lvl2pPr>
              <a:defRPr sz="1600"/>
            </a:lvl2pPr>
          </a:lstStyle>
          <a:p>
            <a:pPr lvl="0"/>
            <a:r>
              <a:rPr lang="de-DE" dirty="0"/>
              <a:t>Textmasterformat bearbeiten</a:t>
            </a:r>
          </a:p>
          <a:p>
            <a:pPr lvl="1"/>
            <a:r>
              <a:rPr lang="de-DE" dirty="0"/>
              <a:t>Zweite Ebene</a:t>
            </a:r>
          </a:p>
        </p:txBody>
      </p:sp>
      <p:sp>
        <p:nvSpPr>
          <p:cNvPr id="12" name="Titel 11"/>
          <p:cNvSpPr>
            <a:spLocks noGrp="1"/>
          </p:cNvSpPr>
          <p:nvPr>
            <p:ph type="title"/>
          </p:nvPr>
        </p:nvSpPr>
        <p:spPr>
          <a:xfrm>
            <a:off x="430213" y="1184486"/>
            <a:ext cx="5437187" cy="609808"/>
          </a:xfrm>
        </p:spPr>
        <p:txBody>
          <a:bodyPr/>
          <a:lstStyle>
            <a:lvl1pPr>
              <a:defRPr>
                <a:solidFill>
                  <a:schemeClr val="accent1"/>
                </a:solidFill>
              </a:defRPr>
            </a:lvl1pPr>
          </a:lstStyle>
          <a:p>
            <a:r>
              <a:rPr lang="de-DE" dirty="0"/>
              <a:t>Titelmasterformat durch Klicken bearbeiten</a:t>
            </a:r>
          </a:p>
        </p:txBody>
      </p:sp>
      <p:sp>
        <p:nvSpPr>
          <p:cNvPr id="10" name="Bildplatzhalter 9"/>
          <p:cNvSpPr>
            <a:spLocks noGrp="1"/>
          </p:cNvSpPr>
          <p:nvPr>
            <p:ph type="pic" sz="quarter" idx="13"/>
          </p:nvPr>
        </p:nvSpPr>
        <p:spPr>
          <a:xfrm>
            <a:off x="6013450" y="1268413"/>
            <a:ext cx="2932113" cy="4992687"/>
          </a:xfrm>
        </p:spPr>
        <p:txBody>
          <a:bodyPr rtlCol="0">
            <a:noAutofit/>
          </a:bodyPr>
          <a:lstStyle>
            <a:lvl1pPr>
              <a:buNone/>
              <a:defRPr/>
            </a:lvl1pPr>
          </a:lstStyle>
          <a:p>
            <a:pPr lvl="0"/>
            <a:r>
              <a:rPr lang="de-DE" noProof="0"/>
              <a:t>Bild durch Klicken auf Symbol hinzufügen</a:t>
            </a:r>
          </a:p>
        </p:txBody>
      </p:sp>
      <p:sp>
        <p:nvSpPr>
          <p:cNvPr id="11" name="Inhaltsplatzhalter 10"/>
          <p:cNvSpPr>
            <a:spLocks noGrp="1"/>
          </p:cNvSpPr>
          <p:nvPr>
            <p:ph sz="quarter" idx="14"/>
          </p:nvPr>
        </p:nvSpPr>
        <p:spPr>
          <a:xfrm>
            <a:off x="430213" y="250040"/>
            <a:ext cx="5763553" cy="276225"/>
          </a:xfrm>
        </p:spPr>
        <p:txBody>
          <a:bodyPr/>
          <a:lstStyle>
            <a:lvl1pPr>
              <a:buNone/>
              <a:defRPr sz="2400" b="1"/>
            </a:lvl1pPr>
          </a:lstStyle>
          <a:p>
            <a:pPr lvl="0"/>
            <a:r>
              <a:rPr lang="de-DE" dirty="0"/>
              <a:t>Textmasterformat bearbeiten</a:t>
            </a:r>
          </a:p>
        </p:txBody>
      </p:sp>
      <p:sp>
        <p:nvSpPr>
          <p:cNvPr id="8" name="Datumsplatzhalter 1"/>
          <p:cNvSpPr>
            <a:spLocks noGrp="1"/>
          </p:cNvSpPr>
          <p:nvPr>
            <p:ph type="dt" sz="half" idx="15"/>
          </p:nvPr>
        </p:nvSpPr>
        <p:spPr/>
        <p:txBody>
          <a:bodyPr/>
          <a:lstStyle>
            <a:lvl1pPr>
              <a:defRPr/>
            </a:lvl1pPr>
          </a:lstStyle>
          <a:p>
            <a:pPr>
              <a:defRPr/>
            </a:pPr>
            <a:fld id="{174AE521-6CCE-46B8-9597-7C6EC2C432CE}" type="datetime1">
              <a:rPr lang="de-DE" smtClean="0"/>
              <a:t>09.08.2019</a:t>
            </a:fld>
            <a:endParaRPr lang="de-DE"/>
          </a:p>
        </p:txBody>
      </p:sp>
      <p:sp>
        <p:nvSpPr>
          <p:cNvPr id="13" name="Foliennummernplatzhalter 4"/>
          <p:cNvSpPr>
            <a:spLocks noGrp="1"/>
          </p:cNvSpPr>
          <p:nvPr>
            <p:ph type="sldNum" sz="quarter" idx="17"/>
          </p:nvPr>
        </p:nvSpPr>
        <p:spPr/>
        <p:txBody>
          <a:bodyPr/>
          <a:lstStyle>
            <a:lvl1pPr>
              <a:defRPr/>
            </a:lvl1pPr>
          </a:lstStyle>
          <a:p>
            <a:pPr>
              <a:defRPr/>
            </a:pPr>
            <a:r>
              <a:rPr lang="de-DE"/>
              <a:t>Folie </a:t>
            </a:r>
            <a:fld id="{772971F5-B6D8-4210-A56F-EC474C59FD27}" type="slidenum">
              <a:rPr lang="de-DE"/>
              <a:pPr>
                <a:defRPr/>
              </a:pPr>
              <a:t>‹Nr.›</a:t>
            </a:fld>
            <a:endParaRPr lang="de-DE"/>
          </a:p>
        </p:txBody>
      </p:sp>
      <p:sp>
        <p:nvSpPr>
          <p:cNvPr id="15" name="Fußzeilenplatzhalter 2"/>
          <p:cNvSpPr>
            <a:spLocks noGrp="1"/>
          </p:cNvSpPr>
          <p:nvPr>
            <p:ph type="ftr" sz="quarter" idx="18"/>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 1 Bild quer">
    <p:spTree>
      <p:nvGrpSpPr>
        <p:cNvPr id="1" name=""/>
        <p:cNvGrpSpPr/>
        <p:nvPr/>
      </p:nvGrpSpPr>
      <p:grpSpPr>
        <a:xfrm>
          <a:off x="0" y="0"/>
          <a:ext cx="0" cy="0"/>
          <a:chOff x="0" y="0"/>
          <a:chExt cx="0" cy="0"/>
        </a:xfrm>
      </p:grpSpPr>
      <p:cxnSp>
        <p:nvCxnSpPr>
          <p:cNvPr id="6" name="Gerade Verbindung 5"/>
          <p:cNvCxnSpPr/>
          <p:nvPr/>
        </p:nvCxnSpPr>
        <p:spPr>
          <a:xfrm>
            <a:off x="0" y="703263"/>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15875" y="6400800"/>
            <a:ext cx="8958263" cy="0"/>
          </a:xfrm>
          <a:prstGeom prst="line">
            <a:avLst/>
          </a:prstGeom>
          <a:ln w="1905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3" name="Inhaltsplatzhalter 2"/>
          <p:cNvSpPr>
            <a:spLocks noGrp="1"/>
          </p:cNvSpPr>
          <p:nvPr>
            <p:ph idx="1"/>
          </p:nvPr>
        </p:nvSpPr>
        <p:spPr>
          <a:xfrm>
            <a:off x="430213" y="2162979"/>
            <a:ext cx="4748538" cy="3947264"/>
          </a:xfrm>
        </p:spPr>
        <p:txBody>
          <a:bodyPr/>
          <a:lstStyle>
            <a:lvl2pPr>
              <a:defRPr sz="1600"/>
            </a:lvl2pPr>
          </a:lstStyle>
          <a:p>
            <a:pPr lvl="0"/>
            <a:r>
              <a:rPr lang="de-DE" dirty="0"/>
              <a:t>Textmasterformat bearbeiten</a:t>
            </a:r>
          </a:p>
          <a:p>
            <a:pPr lvl="1"/>
            <a:r>
              <a:rPr lang="de-DE" dirty="0"/>
              <a:t>Zweite Ebene</a:t>
            </a:r>
          </a:p>
        </p:txBody>
      </p:sp>
      <p:sp>
        <p:nvSpPr>
          <p:cNvPr id="12" name="Titel 11"/>
          <p:cNvSpPr>
            <a:spLocks noGrp="1"/>
          </p:cNvSpPr>
          <p:nvPr>
            <p:ph type="title"/>
          </p:nvPr>
        </p:nvSpPr>
        <p:spPr>
          <a:xfrm>
            <a:off x="430213" y="1184486"/>
            <a:ext cx="3889375" cy="609808"/>
          </a:xfrm>
        </p:spPr>
        <p:txBody>
          <a:bodyPr/>
          <a:lstStyle>
            <a:lvl1pPr>
              <a:defRPr>
                <a:solidFill>
                  <a:schemeClr val="accent1"/>
                </a:solidFill>
              </a:defRPr>
            </a:lvl1pPr>
          </a:lstStyle>
          <a:p>
            <a:r>
              <a:rPr lang="de-DE" dirty="0"/>
              <a:t>Titelmasterformat durch Klicken bearbeiten</a:t>
            </a:r>
          </a:p>
        </p:txBody>
      </p:sp>
      <p:sp>
        <p:nvSpPr>
          <p:cNvPr id="10" name="Bildplatzhalter 9"/>
          <p:cNvSpPr>
            <a:spLocks noGrp="1"/>
          </p:cNvSpPr>
          <p:nvPr>
            <p:ph type="pic" sz="quarter" idx="13"/>
          </p:nvPr>
        </p:nvSpPr>
        <p:spPr>
          <a:xfrm>
            <a:off x="5298393" y="1268414"/>
            <a:ext cx="3647170" cy="3475036"/>
          </a:xfrm>
        </p:spPr>
        <p:txBody>
          <a:bodyPr rtlCol="0">
            <a:noAutofit/>
          </a:bodyPr>
          <a:lstStyle>
            <a:lvl1pPr>
              <a:buNone/>
              <a:defRPr/>
            </a:lvl1pPr>
          </a:lstStyle>
          <a:p>
            <a:pPr lvl="0"/>
            <a:r>
              <a:rPr lang="de-DE" noProof="0"/>
              <a:t>Bild durch Klicken auf Symbol hinzufügen</a:t>
            </a:r>
          </a:p>
        </p:txBody>
      </p:sp>
      <p:sp>
        <p:nvSpPr>
          <p:cNvPr id="11" name="Inhaltsplatzhalter 10"/>
          <p:cNvSpPr>
            <a:spLocks noGrp="1"/>
          </p:cNvSpPr>
          <p:nvPr>
            <p:ph sz="quarter" idx="14"/>
          </p:nvPr>
        </p:nvSpPr>
        <p:spPr>
          <a:xfrm>
            <a:off x="430213" y="250040"/>
            <a:ext cx="5763553" cy="276225"/>
          </a:xfrm>
        </p:spPr>
        <p:txBody>
          <a:bodyPr/>
          <a:lstStyle>
            <a:lvl1pPr>
              <a:buNone/>
              <a:defRPr sz="2400" b="1"/>
            </a:lvl1pPr>
          </a:lstStyle>
          <a:p>
            <a:pPr lvl="0"/>
            <a:r>
              <a:rPr lang="de-DE" dirty="0"/>
              <a:t>Textmasterformat bearbeiten</a:t>
            </a:r>
          </a:p>
        </p:txBody>
      </p:sp>
      <p:sp>
        <p:nvSpPr>
          <p:cNvPr id="8" name="Datumsplatzhalter 1"/>
          <p:cNvSpPr>
            <a:spLocks noGrp="1"/>
          </p:cNvSpPr>
          <p:nvPr>
            <p:ph type="dt" sz="half" idx="15"/>
          </p:nvPr>
        </p:nvSpPr>
        <p:spPr/>
        <p:txBody>
          <a:bodyPr/>
          <a:lstStyle>
            <a:lvl1pPr>
              <a:defRPr/>
            </a:lvl1pPr>
          </a:lstStyle>
          <a:p>
            <a:pPr>
              <a:defRPr/>
            </a:pPr>
            <a:fld id="{97BCB8CC-8756-4829-9F5F-136E447B0424}" type="datetime1">
              <a:rPr lang="de-DE" smtClean="0"/>
              <a:t>09.08.2019</a:t>
            </a:fld>
            <a:endParaRPr lang="de-DE" dirty="0"/>
          </a:p>
        </p:txBody>
      </p:sp>
      <p:sp>
        <p:nvSpPr>
          <p:cNvPr id="15" name="Fußzeilenplatzhalter 2"/>
          <p:cNvSpPr>
            <a:spLocks noGrp="1"/>
          </p:cNvSpPr>
          <p:nvPr>
            <p:ph type="ftr" sz="quarter" idx="18"/>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cxnSp>
        <p:nvCxnSpPr>
          <p:cNvPr id="4" name="Gerade Verbindung 3"/>
          <p:cNvCxnSpPr/>
          <p:nvPr/>
        </p:nvCxnSpPr>
        <p:spPr>
          <a:xfrm>
            <a:off x="0" y="703263"/>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5" name="Gerade Verbindung 4"/>
          <p:cNvCxnSpPr/>
          <p:nvPr/>
        </p:nvCxnSpPr>
        <p:spPr>
          <a:xfrm>
            <a:off x="-15875" y="6400800"/>
            <a:ext cx="8958263" cy="0"/>
          </a:xfrm>
          <a:prstGeom prst="line">
            <a:avLst/>
          </a:prstGeom>
          <a:ln w="1905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a:solidFill>
                  <a:schemeClr val="accent1"/>
                </a:solidFill>
              </a:defRPr>
            </a:lvl1pPr>
          </a:lstStyle>
          <a:p>
            <a:r>
              <a:rPr lang="de-DE" dirty="0"/>
              <a:t>Titelmasterformat durch Klicken bearbeiten</a:t>
            </a:r>
          </a:p>
        </p:txBody>
      </p:sp>
      <p:sp>
        <p:nvSpPr>
          <p:cNvPr id="8" name="Inhaltsplatzhalter 10"/>
          <p:cNvSpPr>
            <a:spLocks noGrp="1"/>
          </p:cNvSpPr>
          <p:nvPr>
            <p:ph sz="quarter" idx="13"/>
          </p:nvPr>
        </p:nvSpPr>
        <p:spPr>
          <a:xfrm>
            <a:off x="430213" y="250040"/>
            <a:ext cx="5763553" cy="276225"/>
          </a:xfrm>
        </p:spPr>
        <p:txBody>
          <a:bodyPr/>
          <a:lstStyle>
            <a:lvl1pPr>
              <a:buNone/>
              <a:defRPr sz="2400" b="1"/>
            </a:lvl1pPr>
          </a:lstStyle>
          <a:p>
            <a:pPr lvl="0"/>
            <a:r>
              <a:rPr lang="de-DE" dirty="0"/>
              <a:t>Textmasterformat bearbeiten</a:t>
            </a:r>
          </a:p>
        </p:txBody>
      </p:sp>
      <p:sp>
        <p:nvSpPr>
          <p:cNvPr id="6" name="Datumsplatzhalter 2"/>
          <p:cNvSpPr>
            <a:spLocks noGrp="1"/>
          </p:cNvSpPr>
          <p:nvPr>
            <p:ph type="dt" sz="half" idx="14"/>
          </p:nvPr>
        </p:nvSpPr>
        <p:spPr/>
        <p:txBody>
          <a:bodyPr/>
          <a:lstStyle>
            <a:lvl1pPr>
              <a:defRPr/>
            </a:lvl1pPr>
          </a:lstStyle>
          <a:p>
            <a:pPr>
              <a:defRPr/>
            </a:pPr>
            <a:fld id="{B74C6B55-3EE0-4655-A771-848C70D09C8D}" type="datetime1">
              <a:rPr lang="de-DE" smtClean="0"/>
              <a:t>09.08.2019</a:t>
            </a:fld>
            <a:endParaRPr lang="de-DE"/>
          </a:p>
        </p:txBody>
      </p:sp>
      <p:sp>
        <p:nvSpPr>
          <p:cNvPr id="9" name="Foliennummernplatzhalter 10"/>
          <p:cNvSpPr>
            <a:spLocks noGrp="1"/>
          </p:cNvSpPr>
          <p:nvPr>
            <p:ph type="sldNum" sz="quarter" idx="16"/>
          </p:nvPr>
        </p:nvSpPr>
        <p:spPr/>
        <p:txBody>
          <a:bodyPr/>
          <a:lstStyle>
            <a:lvl1pPr>
              <a:defRPr/>
            </a:lvl1pPr>
          </a:lstStyle>
          <a:p>
            <a:pPr>
              <a:defRPr/>
            </a:pPr>
            <a:r>
              <a:rPr lang="de-DE"/>
              <a:t>Folie </a:t>
            </a:r>
            <a:fld id="{790B8BFD-2F56-4F28-9711-DD9323AFB822}" type="slidenum">
              <a:rPr lang="de-DE"/>
              <a:pPr>
                <a:defRPr/>
              </a:pPr>
              <a:t>‹Nr.›</a:t>
            </a:fld>
            <a:endParaRPr lang="de-DE"/>
          </a:p>
        </p:txBody>
      </p:sp>
      <p:sp>
        <p:nvSpPr>
          <p:cNvPr id="10" name="Fußzeilenplatzhalter 2"/>
          <p:cNvSpPr>
            <a:spLocks noGrp="1"/>
          </p:cNvSpPr>
          <p:nvPr>
            <p:ph type="ftr" sz="quarter" idx="15"/>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Fußzeilenplatzhalter 2">
            <a:extLst>
              <a:ext uri="{FF2B5EF4-FFF2-40B4-BE49-F238E27FC236}">
                <a16:creationId xmlns:a16="http://schemas.microsoft.com/office/drawing/2014/main" id="{E77050ED-6429-42AF-AB19-B477FE85A87C}"/>
              </a:ext>
            </a:extLst>
          </p:cNvPr>
          <p:cNvSpPr>
            <a:spLocks noGrp="1"/>
          </p:cNvSpPr>
          <p:nvPr>
            <p:ph type="ftr" sz="quarter" idx="15"/>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5" name="Gerade Verbindung 4"/>
          <p:cNvCxnSpPr/>
          <p:nvPr userDrawn="1"/>
        </p:nvCxnSpPr>
        <p:spPr>
          <a:xfrm>
            <a:off x="0" y="703263"/>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6" name="Gerade Verbindung 5"/>
          <p:cNvCxnSpPr/>
          <p:nvPr userDrawn="1"/>
        </p:nvCxnSpPr>
        <p:spPr>
          <a:xfrm>
            <a:off x="-15875" y="6400800"/>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3" name="Inhaltsplatzhalter 2"/>
          <p:cNvSpPr>
            <a:spLocks noGrp="1"/>
          </p:cNvSpPr>
          <p:nvPr>
            <p:ph idx="1"/>
          </p:nvPr>
        </p:nvSpPr>
        <p:spPr/>
        <p:txBody>
          <a:bodyPr/>
          <a:lstStyle/>
          <a:p>
            <a:pPr lvl="0"/>
            <a:r>
              <a:rPr lang="de-DE"/>
              <a:t>Textmasterformat bearbeiten</a:t>
            </a:r>
          </a:p>
          <a:p>
            <a:pPr lvl="1"/>
            <a:r>
              <a:rPr lang="de-DE"/>
              <a:t>Zweite Ebene</a:t>
            </a:r>
          </a:p>
        </p:txBody>
      </p:sp>
      <p:sp>
        <p:nvSpPr>
          <p:cNvPr id="12" name="Titel 11"/>
          <p:cNvSpPr>
            <a:spLocks noGrp="1"/>
          </p:cNvSpPr>
          <p:nvPr>
            <p:ph type="title"/>
          </p:nvPr>
        </p:nvSpPr>
        <p:spPr/>
        <p:txBody>
          <a:bodyPr/>
          <a:lstStyle>
            <a:lvl1pPr>
              <a:defRPr>
                <a:solidFill>
                  <a:srgbClr val="E2002D"/>
                </a:solidFill>
              </a:defRPr>
            </a:lvl1pPr>
          </a:lstStyle>
          <a:p>
            <a:r>
              <a:rPr lang="de-DE"/>
              <a:t>Titelmasterformat durch Klicken bearbeiten</a:t>
            </a:r>
          </a:p>
        </p:txBody>
      </p:sp>
      <p:sp>
        <p:nvSpPr>
          <p:cNvPr id="11" name="Inhaltsplatzhalter 10"/>
          <p:cNvSpPr>
            <a:spLocks noGrp="1"/>
          </p:cNvSpPr>
          <p:nvPr>
            <p:ph sz="quarter" idx="13"/>
          </p:nvPr>
        </p:nvSpPr>
        <p:spPr>
          <a:xfrm>
            <a:off x="430213" y="250040"/>
            <a:ext cx="5763553" cy="276225"/>
          </a:xfrm>
        </p:spPr>
        <p:txBody>
          <a:bodyPr/>
          <a:lstStyle>
            <a:lvl1pPr>
              <a:buNone/>
              <a:defRPr b="0"/>
            </a:lvl1pPr>
          </a:lstStyle>
          <a:p>
            <a:pPr lvl="0"/>
            <a:r>
              <a:rPr lang="de-DE"/>
              <a:t>Textmasterformate durch Klicken bearbeiten</a:t>
            </a:r>
          </a:p>
        </p:txBody>
      </p:sp>
      <p:sp>
        <p:nvSpPr>
          <p:cNvPr id="7" name="Datumsplatzhalter 3"/>
          <p:cNvSpPr>
            <a:spLocks noGrp="1"/>
          </p:cNvSpPr>
          <p:nvPr>
            <p:ph type="dt" sz="half" idx="14"/>
          </p:nvPr>
        </p:nvSpPr>
        <p:spPr/>
        <p:txBody>
          <a:bodyPr/>
          <a:lstStyle>
            <a:lvl1pPr>
              <a:defRPr/>
            </a:lvl1pPr>
          </a:lstStyle>
          <a:p>
            <a:pPr>
              <a:defRPr/>
            </a:pPr>
            <a:fld id="{EFDD547C-ED1E-4774-A4B6-45FCA107F79C}" type="datetime1">
              <a:rPr lang="de-DE" smtClean="0"/>
              <a:t>09.08.2019</a:t>
            </a:fld>
            <a:endParaRPr lang="de-DE" dirty="0"/>
          </a:p>
        </p:txBody>
      </p:sp>
      <p:sp>
        <p:nvSpPr>
          <p:cNvPr id="10" name="Fußzeilenplatzhalter 2"/>
          <p:cNvSpPr>
            <a:spLocks noGrp="1"/>
          </p:cNvSpPr>
          <p:nvPr>
            <p:ph type="ftr" sz="quarter" idx="15"/>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
        <p:nvSpPr>
          <p:cNvPr id="13" name="Fußzeilenplatzhalter 2"/>
          <p:cNvSpPr txBox="1">
            <a:spLocks/>
          </p:cNvSpPr>
          <p:nvPr userDrawn="1"/>
        </p:nvSpPr>
        <p:spPr>
          <a:xfrm>
            <a:off x="582613" y="6546361"/>
            <a:ext cx="4217987" cy="365125"/>
          </a:xfrm>
          <a:prstGeom prst="rect">
            <a:avLst/>
          </a:prstGeom>
        </p:spPr>
        <p:txBody>
          <a:bodyPr vert="horz" lIns="91440" tIns="45720" rIns="91440" bIns="45720" rtlCol="0" anchor="ctr"/>
          <a:lstStyle>
            <a:defPPr>
              <a:defRPr lang="de-DE"/>
            </a:defPPr>
            <a:lvl1pPr algn="l" defTabSz="457200" rtl="0" fontAlgn="base">
              <a:spcBef>
                <a:spcPct val="0"/>
              </a:spcBef>
              <a:spcAft>
                <a:spcPct val="0"/>
              </a:spcAft>
              <a:defRPr lang="de-DE" sz="1000" b="1" kern="1200" smtClean="0">
                <a:solidFill>
                  <a:srgbClr val="E2002D"/>
                </a:solidFill>
                <a:latin typeface="Calibri" pitchFamily="34" charset="0"/>
                <a:ea typeface="MS PGothic" pitchFamily="34" charset="-128"/>
                <a:cs typeface="+mn-cs"/>
              </a:defRPr>
            </a:lvl1pPr>
            <a:lvl2pPr marL="4572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5pPr>
            <a:lvl6pPr marL="2286000" algn="l" defTabSz="914400" rtl="0" eaLnBrk="1" latinLnBrk="0" hangingPunct="1">
              <a:defRPr sz="1600" kern="1200">
                <a:solidFill>
                  <a:schemeClr val="tx1"/>
                </a:solidFill>
                <a:latin typeface="Calibri" pitchFamily="34" charset="0"/>
                <a:ea typeface="MS PGothic" pitchFamily="34" charset="-128"/>
                <a:cs typeface="Arial" charset="0"/>
              </a:defRPr>
            </a:lvl6pPr>
            <a:lvl7pPr marL="2743200" algn="l" defTabSz="914400" rtl="0" eaLnBrk="1" latinLnBrk="0" hangingPunct="1">
              <a:defRPr sz="1600" kern="1200">
                <a:solidFill>
                  <a:schemeClr val="tx1"/>
                </a:solidFill>
                <a:latin typeface="Calibri" pitchFamily="34" charset="0"/>
                <a:ea typeface="MS PGothic" pitchFamily="34" charset="-128"/>
                <a:cs typeface="Arial" charset="0"/>
              </a:defRPr>
            </a:lvl7pPr>
            <a:lvl8pPr marL="3200400" algn="l" defTabSz="914400" rtl="0" eaLnBrk="1" latinLnBrk="0" hangingPunct="1">
              <a:defRPr sz="1600" kern="1200">
                <a:solidFill>
                  <a:schemeClr val="tx1"/>
                </a:solidFill>
                <a:latin typeface="Calibri" pitchFamily="34" charset="0"/>
                <a:ea typeface="MS PGothic" pitchFamily="34" charset="-128"/>
                <a:cs typeface="Arial" charset="0"/>
              </a:defRPr>
            </a:lvl8pPr>
            <a:lvl9pPr marL="3657600" algn="l" defTabSz="914400" rtl="0" eaLnBrk="1" latinLnBrk="0" hangingPunct="1">
              <a:defRPr sz="1600" kern="1200">
                <a:solidFill>
                  <a:schemeClr val="tx1"/>
                </a:solidFill>
                <a:latin typeface="Calibri" pitchFamily="34" charset="0"/>
                <a:ea typeface="MS PGothic" pitchFamily="34" charset="-128"/>
                <a:cs typeface="Arial" charset="0"/>
              </a:defRPr>
            </a:lvl9pPr>
          </a:lstStyle>
          <a:p>
            <a:endParaRPr lang="de-DE" dirty="0"/>
          </a:p>
        </p:txBody>
      </p:sp>
    </p:spTree>
    <p:extLst>
      <p:ext uri="{BB962C8B-B14F-4D97-AF65-F5344CB8AC3E}">
        <p14:creationId xmlns:p14="http://schemas.microsoft.com/office/powerpoint/2010/main" val="97109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30213" y="1184275"/>
            <a:ext cx="6986587"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30213" y="1924050"/>
            <a:ext cx="6986587" cy="4176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Datumsplatzhalter 1"/>
          <p:cNvSpPr>
            <a:spLocks noGrp="1"/>
          </p:cNvSpPr>
          <p:nvPr>
            <p:ph type="dt" sz="half" idx="2"/>
          </p:nvPr>
        </p:nvSpPr>
        <p:spPr>
          <a:xfrm>
            <a:off x="6388100" y="6464300"/>
            <a:ext cx="1457325" cy="365125"/>
          </a:xfrm>
          <a:prstGeom prst="rect">
            <a:avLst/>
          </a:prstGeom>
        </p:spPr>
        <p:txBody>
          <a:bodyPr vert="horz" lIns="91440" tIns="45720" rIns="91440" bIns="45720" rtlCol="0" anchor="ctr"/>
          <a:lstStyle>
            <a:lvl1pPr algn="ctr">
              <a:defRPr sz="1100" b="0" dirty="0" smtClean="0">
                <a:solidFill>
                  <a:schemeClr val="tx1">
                    <a:tint val="75000"/>
                  </a:schemeClr>
                </a:solidFill>
                <a:cs typeface="+mn-cs"/>
              </a:defRPr>
            </a:lvl1pPr>
          </a:lstStyle>
          <a:p>
            <a:pPr>
              <a:defRPr/>
            </a:pPr>
            <a:fld id="{DFC2E975-53A6-41CC-903C-83785554151C}" type="datetime1">
              <a:rPr lang="de-DE" smtClean="0"/>
              <a:t>09.08.2019</a:t>
            </a:fld>
            <a:endParaRPr lang="de-DE" dirty="0"/>
          </a:p>
        </p:txBody>
      </p:sp>
      <p:sp>
        <p:nvSpPr>
          <p:cNvPr id="7" name="Foliennummernplatzhalter 6"/>
          <p:cNvSpPr>
            <a:spLocks noGrp="1"/>
          </p:cNvSpPr>
          <p:nvPr>
            <p:ph type="sldNum" sz="quarter" idx="4"/>
          </p:nvPr>
        </p:nvSpPr>
        <p:spPr>
          <a:xfrm>
            <a:off x="8126413" y="6464300"/>
            <a:ext cx="927100" cy="365125"/>
          </a:xfrm>
          <a:prstGeom prst="rect">
            <a:avLst/>
          </a:prstGeom>
        </p:spPr>
        <p:txBody>
          <a:bodyPr vert="horz" lIns="91440" tIns="45720" rIns="91440" bIns="45720" rtlCol="0" anchor="ctr"/>
          <a:lstStyle>
            <a:lvl1pPr algn="r">
              <a:defRPr sz="1100" b="0" dirty="0" smtClean="0">
                <a:solidFill>
                  <a:schemeClr val="tx1">
                    <a:tint val="75000"/>
                  </a:schemeClr>
                </a:solidFill>
                <a:cs typeface="+mn-cs"/>
              </a:defRPr>
            </a:lvl1pPr>
          </a:lstStyle>
          <a:p>
            <a:pPr>
              <a:defRPr/>
            </a:pPr>
            <a:r>
              <a:rPr lang="de-DE"/>
              <a:t>Folie </a:t>
            </a:r>
            <a:fld id="{0199EDDF-529E-4650-95E2-22D94573850F}" type="slidenum">
              <a:rPr lang="de-DE"/>
              <a:pPr>
                <a:defRPr/>
              </a:pPr>
              <a:t>‹Nr.›</a:t>
            </a:fld>
            <a:endParaRPr lang="de-DE"/>
          </a:p>
        </p:txBody>
      </p:sp>
      <p:pic>
        <p:nvPicPr>
          <p:cNvPr id="5" name="Grafik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67666" y="124649"/>
            <a:ext cx="2481072" cy="371856"/>
          </a:xfrm>
          <a:prstGeom prst="rect">
            <a:avLst/>
          </a:prstGeom>
        </p:spPr>
      </p:pic>
      <p:sp>
        <p:nvSpPr>
          <p:cNvPr id="8" name="Fußzeilenplatzhalter 2">
            <a:extLst>
              <a:ext uri="{FF2B5EF4-FFF2-40B4-BE49-F238E27FC236}">
                <a16:creationId xmlns:a16="http://schemas.microsoft.com/office/drawing/2014/main" id="{F21ECF81-40FD-43B4-B189-D95AF345041E}"/>
              </a:ext>
            </a:extLst>
          </p:cNvPr>
          <p:cNvSpPr>
            <a:spLocks noGrp="1"/>
          </p:cNvSpPr>
          <p:nvPr>
            <p:ph type="ftr" sz="quarter" idx="3"/>
          </p:nvPr>
        </p:nvSpPr>
        <p:spPr>
          <a:xfrm>
            <a:off x="430213" y="6393961"/>
            <a:ext cx="4217987" cy="365125"/>
          </a:xfrm>
          <a:prstGeom prst="rect">
            <a:avLst/>
          </a:prstGeom>
        </p:spPr>
        <p:txBody>
          <a:bodyPr/>
          <a:lstStyle>
            <a:lvl1pPr>
              <a:defRPr lang="de-DE" sz="1000" b="1" smtClean="0">
                <a:solidFill>
                  <a:srgbClr val="E2002D"/>
                </a:solidFill>
              </a:defRPr>
            </a:lvl1pPr>
          </a:lstStyle>
          <a:p>
            <a:r>
              <a:rPr lang="de-DE" dirty="0"/>
              <a:t>Die Außenwirtschaft des Landes Berlin mit dem Schwerpunkt Polen</a:t>
            </a:r>
          </a:p>
        </p:txBody>
      </p:sp>
    </p:spTree>
  </p:cSld>
  <p:clrMap bg1="lt1" tx1="dk1" bg2="lt2" tx2="dk2" accent1="accent1" accent2="accent2" accent3="accent3" accent4="accent4" accent5="accent5" accent6="accent6" hlink="hlink" folHlink="folHlink"/>
  <p:sldLayoutIdLst>
    <p:sldLayoutId id="2147483656" r:id="rId1"/>
    <p:sldLayoutId id="2147483658" r:id="rId2"/>
    <p:sldLayoutId id="2147483659" r:id="rId3"/>
    <p:sldLayoutId id="2147483661" r:id="rId4"/>
    <p:sldLayoutId id="2147483662" r:id="rId5"/>
    <p:sldLayoutId id="2147483684" r:id="rId6"/>
  </p:sldLayoutIdLst>
  <p:hf hdr="0"/>
  <p:txStyles>
    <p:titleStyle>
      <a:lvl1pPr algn="l" defTabSz="457200" rtl="0" fontAlgn="base">
        <a:spcBef>
          <a:spcPct val="0"/>
        </a:spcBef>
        <a:spcAft>
          <a:spcPct val="0"/>
        </a:spcAft>
        <a:defRPr sz="2400" b="1" kern="1200">
          <a:solidFill>
            <a:schemeClr val="accent1"/>
          </a:solidFill>
          <a:latin typeface="+mj-lt"/>
          <a:ea typeface="MS PGothic" pitchFamily="34" charset="-128"/>
          <a:cs typeface="ＭＳ Ｐゴシック" charset="0"/>
        </a:defRPr>
      </a:lvl1pPr>
      <a:lvl2pPr algn="l" defTabSz="457200" rtl="0" fontAlgn="base">
        <a:spcBef>
          <a:spcPct val="0"/>
        </a:spcBef>
        <a:spcAft>
          <a:spcPct val="0"/>
        </a:spcAft>
        <a:defRPr sz="2400" b="1">
          <a:solidFill>
            <a:schemeClr val="accent1"/>
          </a:solidFill>
          <a:latin typeface="Calibri" charset="0"/>
          <a:ea typeface="MS PGothic" pitchFamily="34" charset="-128"/>
          <a:cs typeface="ＭＳ Ｐゴシック" charset="0"/>
        </a:defRPr>
      </a:lvl2pPr>
      <a:lvl3pPr algn="l" defTabSz="457200" rtl="0" fontAlgn="base">
        <a:spcBef>
          <a:spcPct val="0"/>
        </a:spcBef>
        <a:spcAft>
          <a:spcPct val="0"/>
        </a:spcAft>
        <a:defRPr sz="2400" b="1">
          <a:solidFill>
            <a:schemeClr val="accent1"/>
          </a:solidFill>
          <a:latin typeface="Calibri" charset="0"/>
          <a:ea typeface="MS PGothic" pitchFamily="34" charset="-128"/>
          <a:cs typeface="ＭＳ Ｐゴシック" charset="0"/>
        </a:defRPr>
      </a:lvl3pPr>
      <a:lvl4pPr algn="l" defTabSz="457200" rtl="0" fontAlgn="base">
        <a:spcBef>
          <a:spcPct val="0"/>
        </a:spcBef>
        <a:spcAft>
          <a:spcPct val="0"/>
        </a:spcAft>
        <a:defRPr sz="2400" b="1">
          <a:solidFill>
            <a:schemeClr val="accent1"/>
          </a:solidFill>
          <a:latin typeface="Calibri" charset="0"/>
          <a:ea typeface="MS PGothic" pitchFamily="34" charset="-128"/>
          <a:cs typeface="ＭＳ Ｐゴシック" charset="0"/>
        </a:defRPr>
      </a:lvl4pPr>
      <a:lvl5pPr algn="l" defTabSz="457200" rtl="0" fontAlgn="base">
        <a:spcBef>
          <a:spcPct val="0"/>
        </a:spcBef>
        <a:spcAft>
          <a:spcPct val="0"/>
        </a:spcAft>
        <a:defRPr sz="2400" b="1">
          <a:solidFill>
            <a:schemeClr val="accent1"/>
          </a:solidFill>
          <a:latin typeface="Calibri" charset="0"/>
          <a:ea typeface="MS PGothic" pitchFamily="34" charset="-128"/>
          <a:cs typeface="ＭＳ Ｐゴシック" charset="0"/>
        </a:defRPr>
      </a:lvl5pPr>
      <a:lvl6pPr marL="457200" algn="l" defTabSz="457200" rtl="0" eaLnBrk="1" fontAlgn="base" hangingPunct="1">
        <a:spcBef>
          <a:spcPct val="0"/>
        </a:spcBef>
        <a:spcAft>
          <a:spcPct val="0"/>
        </a:spcAft>
        <a:defRPr sz="2000" b="1">
          <a:solidFill>
            <a:schemeClr val="accent1"/>
          </a:solidFill>
          <a:latin typeface="Calibri" charset="0"/>
          <a:ea typeface="ＭＳ Ｐゴシック" charset="0"/>
        </a:defRPr>
      </a:lvl6pPr>
      <a:lvl7pPr marL="914400" algn="l" defTabSz="457200" rtl="0" eaLnBrk="1" fontAlgn="base" hangingPunct="1">
        <a:spcBef>
          <a:spcPct val="0"/>
        </a:spcBef>
        <a:spcAft>
          <a:spcPct val="0"/>
        </a:spcAft>
        <a:defRPr sz="2000" b="1">
          <a:solidFill>
            <a:schemeClr val="accent1"/>
          </a:solidFill>
          <a:latin typeface="Calibri" charset="0"/>
          <a:ea typeface="ＭＳ Ｐゴシック" charset="0"/>
        </a:defRPr>
      </a:lvl7pPr>
      <a:lvl8pPr marL="1371600" algn="l" defTabSz="457200" rtl="0" eaLnBrk="1" fontAlgn="base" hangingPunct="1">
        <a:spcBef>
          <a:spcPct val="0"/>
        </a:spcBef>
        <a:spcAft>
          <a:spcPct val="0"/>
        </a:spcAft>
        <a:defRPr sz="2000" b="1">
          <a:solidFill>
            <a:schemeClr val="accent1"/>
          </a:solidFill>
          <a:latin typeface="Calibri" charset="0"/>
          <a:ea typeface="ＭＳ Ｐゴシック" charset="0"/>
        </a:defRPr>
      </a:lvl8pPr>
      <a:lvl9pPr marL="1828800" algn="l" defTabSz="457200" rtl="0" eaLnBrk="1" fontAlgn="base" hangingPunct="1">
        <a:spcBef>
          <a:spcPct val="0"/>
        </a:spcBef>
        <a:spcAft>
          <a:spcPct val="0"/>
        </a:spcAft>
        <a:defRPr sz="2000" b="1">
          <a:solidFill>
            <a:schemeClr val="accent1"/>
          </a:solidFill>
          <a:latin typeface="Calibri" charset="0"/>
          <a:ea typeface="ＭＳ Ｐゴシック" charset="0"/>
        </a:defRPr>
      </a:lvl9pPr>
    </p:titleStyle>
    <p:bodyStyle>
      <a:lvl1pPr marL="180975" indent="-180975" algn="l" defTabSz="457200" rtl="0" fontAlgn="base">
        <a:spcBef>
          <a:spcPct val="0"/>
        </a:spcBef>
        <a:spcAft>
          <a:spcPct val="0"/>
        </a:spcAft>
        <a:buFont typeface="Arial" charset="0"/>
        <a:buChar char="•"/>
        <a:defRPr b="1" kern="1200">
          <a:solidFill>
            <a:srgbClr val="3B3735"/>
          </a:solidFill>
          <a:latin typeface="+mn-lt"/>
          <a:ea typeface="MS PGothic" pitchFamily="34" charset="-128"/>
          <a:cs typeface="ＭＳ Ｐゴシック" charset="0"/>
        </a:defRPr>
      </a:lvl1pPr>
      <a:lvl2pPr marL="361950" indent="-180975" algn="l" defTabSz="457200" rtl="0" fontAlgn="base">
        <a:spcBef>
          <a:spcPct val="0"/>
        </a:spcBef>
        <a:spcAft>
          <a:spcPct val="0"/>
        </a:spcAft>
        <a:buFont typeface="Arial" charset="0"/>
        <a:buChar char="•"/>
        <a:defRPr sz="1400" kern="1200">
          <a:solidFill>
            <a:srgbClr val="3B3735"/>
          </a:solidFill>
          <a:latin typeface="+mn-lt"/>
          <a:ea typeface="MS PGothic" pitchFamily="34"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954" b="20954"/>
          <a:stretch>
            <a:fillRect/>
          </a:stretch>
        </p:blipFill>
        <p:spPr>
          <a:xfrm>
            <a:off x="2921000" y="2035436"/>
            <a:ext cx="6223000" cy="2713037"/>
          </a:xfrm>
        </p:spPr>
      </p:pic>
      <p:pic>
        <p:nvPicPr>
          <p:cNvPr id="4" name="Bildplatzhalter 5"/>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0" y="2035436"/>
            <a:ext cx="2827338" cy="2714625"/>
          </a:xfrm>
          <a:prstGeom prst="rect">
            <a:avLst/>
          </a:prstGeom>
        </p:spPr>
      </p:pic>
      <p:sp>
        <p:nvSpPr>
          <p:cNvPr id="6" name="Textplatzhalter 25"/>
          <p:cNvSpPr txBox="1">
            <a:spLocks/>
          </p:cNvSpPr>
          <p:nvPr/>
        </p:nvSpPr>
        <p:spPr>
          <a:xfrm>
            <a:off x="326720" y="4995332"/>
            <a:ext cx="8453554" cy="233867"/>
          </a:xfrm>
          <a:prstGeom prst="rect">
            <a:avLst/>
          </a:prstGeom>
        </p:spPr>
        <p:txBody>
          <a:bodyPr vert="horz" lIns="91440" tIns="45720" rIns="91440" bIns="45720" rtlCol="0" anchor="ctr"/>
          <a:lstStyle>
            <a:defPPr>
              <a:defRPr lang="de-DE"/>
            </a:defPPr>
            <a:lvl1pPr marL="0" algn="l" defTabSz="914400" rtl="0" eaLnBrk="1" latinLnBrk="0" hangingPunct="1">
              <a:defRPr sz="11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2800" b="1" dirty="0">
              <a:solidFill>
                <a:srgbClr val="E2002D"/>
              </a:solidFill>
              <a:ea typeface="+mj-ea"/>
              <a:cs typeface="+mj-cs"/>
            </a:endParaRPr>
          </a:p>
          <a:p>
            <a:endParaRPr lang="en-US" sz="1400" b="1" dirty="0">
              <a:solidFill>
                <a:srgbClr val="E2002D"/>
              </a:solidFill>
              <a:ea typeface="+mj-ea"/>
              <a:cs typeface="+mj-cs"/>
            </a:endParaRPr>
          </a:p>
          <a:p>
            <a:endParaRPr lang="en-US" sz="1400" b="1" dirty="0">
              <a:solidFill>
                <a:srgbClr val="E2002D"/>
              </a:solidFill>
              <a:ea typeface="+mj-ea"/>
              <a:cs typeface="+mj-cs"/>
            </a:endParaRPr>
          </a:p>
          <a:p>
            <a:endParaRPr lang="en-US" sz="1400" b="1" dirty="0">
              <a:solidFill>
                <a:srgbClr val="E2002D"/>
              </a:solidFill>
              <a:ea typeface="+mj-ea"/>
              <a:cs typeface="+mj-cs"/>
            </a:endParaRPr>
          </a:p>
          <a:p>
            <a:r>
              <a:rPr lang="en-US" sz="1400" b="1" dirty="0" err="1">
                <a:solidFill>
                  <a:srgbClr val="E2002D"/>
                </a:solidFill>
                <a:ea typeface="+mj-ea"/>
                <a:cs typeface="+mj-cs"/>
              </a:rPr>
              <a:t>Senatsverwaltung</a:t>
            </a:r>
            <a:r>
              <a:rPr lang="en-US" sz="1400" b="1" dirty="0">
                <a:solidFill>
                  <a:srgbClr val="E2002D"/>
                </a:solidFill>
                <a:ea typeface="+mj-ea"/>
                <a:cs typeface="+mj-cs"/>
              </a:rPr>
              <a:t> </a:t>
            </a:r>
            <a:r>
              <a:rPr lang="en-US" sz="1400" b="1" dirty="0" err="1">
                <a:solidFill>
                  <a:srgbClr val="E2002D"/>
                </a:solidFill>
                <a:ea typeface="+mj-ea"/>
                <a:cs typeface="+mj-cs"/>
              </a:rPr>
              <a:t>für</a:t>
            </a:r>
            <a:r>
              <a:rPr lang="en-US" sz="1400" b="1" dirty="0">
                <a:solidFill>
                  <a:srgbClr val="E2002D"/>
                </a:solidFill>
                <a:ea typeface="+mj-ea"/>
                <a:cs typeface="+mj-cs"/>
              </a:rPr>
              <a:t> </a:t>
            </a:r>
            <a:r>
              <a:rPr lang="en-US" sz="1400" b="1" dirty="0" err="1">
                <a:solidFill>
                  <a:srgbClr val="E2002D"/>
                </a:solidFill>
                <a:ea typeface="+mj-ea"/>
                <a:cs typeface="+mj-cs"/>
              </a:rPr>
              <a:t>Wirtschaft</a:t>
            </a:r>
            <a:r>
              <a:rPr lang="en-US" sz="1400" b="1" dirty="0">
                <a:solidFill>
                  <a:srgbClr val="E2002D"/>
                </a:solidFill>
                <a:ea typeface="+mj-ea"/>
                <a:cs typeface="+mj-cs"/>
              </a:rPr>
              <a:t>,</a:t>
            </a:r>
          </a:p>
          <a:p>
            <a:r>
              <a:rPr lang="en-US" sz="1400" b="1" dirty="0" err="1">
                <a:solidFill>
                  <a:srgbClr val="E2002D"/>
                </a:solidFill>
                <a:ea typeface="+mj-ea"/>
                <a:cs typeface="+mj-cs"/>
              </a:rPr>
              <a:t>Energie</a:t>
            </a:r>
            <a:r>
              <a:rPr lang="en-US" sz="1400" b="1" dirty="0">
                <a:solidFill>
                  <a:srgbClr val="E2002D"/>
                </a:solidFill>
                <a:ea typeface="+mj-ea"/>
                <a:cs typeface="+mj-cs"/>
              </a:rPr>
              <a:t> und </a:t>
            </a:r>
            <a:r>
              <a:rPr lang="en-US" sz="1400" b="1" dirty="0" err="1">
                <a:solidFill>
                  <a:srgbClr val="E2002D"/>
                </a:solidFill>
                <a:ea typeface="+mj-ea"/>
                <a:cs typeface="+mj-cs"/>
              </a:rPr>
              <a:t>Betriebe</a:t>
            </a:r>
            <a:endParaRPr lang="en-US" sz="1400" b="1" dirty="0">
              <a:solidFill>
                <a:srgbClr val="E2002D"/>
              </a:solidFill>
              <a:ea typeface="+mj-ea"/>
              <a:cs typeface="+mj-cs"/>
            </a:endParaRPr>
          </a:p>
          <a:p>
            <a:endParaRPr lang="en-US" sz="1400" b="1" dirty="0">
              <a:solidFill>
                <a:srgbClr val="E2002D"/>
              </a:solidFill>
              <a:ea typeface="+mj-ea"/>
              <a:cs typeface="+mj-cs"/>
            </a:endParaRPr>
          </a:p>
          <a:p>
            <a:r>
              <a:rPr lang="en-US" sz="1400" b="1" dirty="0">
                <a:solidFill>
                  <a:srgbClr val="E2002D"/>
                </a:solidFill>
                <a:ea typeface="+mj-ea"/>
                <a:cs typeface="+mj-cs"/>
              </a:rPr>
              <a:t>Rolf Knütter</a:t>
            </a:r>
          </a:p>
          <a:p>
            <a:r>
              <a:rPr lang="en-US" sz="1400" b="1" dirty="0">
                <a:solidFill>
                  <a:srgbClr val="E2002D"/>
                </a:solidFill>
                <a:ea typeface="+mj-ea"/>
                <a:cs typeface="+mj-cs"/>
              </a:rPr>
              <a:t>9. August 2019</a:t>
            </a:r>
          </a:p>
          <a:p>
            <a:endParaRPr lang="de-DE" sz="1400" dirty="0"/>
          </a:p>
        </p:txBody>
      </p:sp>
      <p:grpSp>
        <p:nvGrpSpPr>
          <p:cNvPr id="3" name="Gruppieren 2"/>
          <p:cNvGrpSpPr/>
          <p:nvPr/>
        </p:nvGrpSpPr>
        <p:grpSpPr>
          <a:xfrm>
            <a:off x="1835931" y="315757"/>
            <a:ext cx="3713222" cy="2324620"/>
            <a:chOff x="1180052" y="574750"/>
            <a:chExt cx="2752363" cy="1584176"/>
          </a:xfrm>
        </p:grpSpPr>
        <p:pic>
          <p:nvPicPr>
            <p:cNvPr id="11" name="Bild 20" descr="Dialograhmen_rot_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052" y="574750"/>
              <a:ext cx="2752363" cy="1584176"/>
            </a:xfrm>
            <a:prstGeom prst="rect">
              <a:avLst/>
            </a:prstGeom>
          </p:spPr>
        </p:pic>
        <p:sp>
          <p:nvSpPr>
            <p:cNvPr id="2" name="Textfeld 1"/>
            <p:cNvSpPr txBox="1"/>
            <p:nvPr/>
          </p:nvSpPr>
          <p:spPr>
            <a:xfrm>
              <a:off x="1262382" y="762847"/>
              <a:ext cx="2587701" cy="817997"/>
            </a:xfrm>
            <a:prstGeom prst="rect">
              <a:avLst/>
            </a:prstGeom>
            <a:noFill/>
          </p:spPr>
          <p:txBody>
            <a:bodyPr wrap="square" rtlCol="0">
              <a:spAutoFit/>
            </a:bodyPr>
            <a:lstStyle/>
            <a:p>
              <a:r>
                <a:rPr lang="de-DE" sz="2400" b="1" dirty="0">
                  <a:solidFill>
                    <a:srgbClr val="E2002D"/>
                  </a:solidFill>
                  <a:latin typeface="+mn-lt"/>
                  <a:ea typeface="+mj-ea"/>
                  <a:cs typeface="+mj-cs"/>
                </a:rPr>
                <a:t>Die Außenwirtschaft des Landes Berlin mit dem Schwerpunkt Polen</a:t>
              </a:r>
            </a:p>
          </p:txBody>
        </p:sp>
      </p:grpSp>
    </p:spTree>
    <p:extLst>
      <p:ext uri="{BB962C8B-B14F-4D97-AF65-F5344CB8AC3E}">
        <p14:creationId xmlns:p14="http://schemas.microsoft.com/office/powerpoint/2010/main" val="388523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3" y="963613"/>
            <a:ext cx="6917644" cy="609600"/>
          </a:xfrm>
        </p:spPr>
        <p:txBody>
          <a:bodyPr>
            <a:noAutofit/>
          </a:bodyPr>
          <a:lstStyle/>
          <a:p>
            <a:r>
              <a:rPr lang="de-DE" dirty="0" err="1">
                <a:latin typeface="BMFChange" panose="02000503040000020004" pitchFamily="2" charset="0"/>
              </a:rPr>
              <a:t>PfI</a:t>
            </a:r>
            <a:r>
              <a:rPr lang="de-DE" dirty="0">
                <a:latin typeface="BMFChange" panose="02000503040000020004" pitchFamily="2" charset="0"/>
              </a:rPr>
              <a:t> – Netzwerkprojekte</a:t>
            </a: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10</a:t>
            </a:fld>
            <a:endParaRPr lang="de-DE" dirty="0"/>
          </a:p>
        </p:txBody>
      </p:sp>
      <p:sp>
        <p:nvSpPr>
          <p:cNvPr id="8"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9" name="Inhaltsplatzhalter 1"/>
          <p:cNvSpPr txBox="1">
            <a:spLocks/>
          </p:cNvSpPr>
          <p:nvPr/>
        </p:nvSpPr>
        <p:spPr bwMode="auto">
          <a:xfrm>
            <a:off x="283565" y="1486949"/>
            <a:ext cx="5418496" cy="4487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defTabSz="457200" rtl="0" fontAlgn="base">
              <a:spcBef>
                <a:spcPct val="0"/>
              </a:spcBef>
              <a:spcAft>
                <a:spcPct val="0"/>
              </a:spcAft>
              <a:buFont typeface="Arial" charset="0"/>
              <a:buChar char="•"/>
              <a:defRPr b="1" kern="1200">
                <a:solidFill>
                  <a:srgbClr val="3B3735"/>
                </a:solidFill>
                <a:latin typeface="+mn-lt"/>
                <a:ea typeface="MS PGothic" pitchFamily="34" charset="-128"/>
                <a:cs typeface="ＭＳ Ｐゴシック" charset="0"/>
              </a:defRPr>
            </a:lvl1pPr>
            <a:lvl2pPr marL="361950" indent="-180975" algn="l" defTabSz="457200" rtl="0" fontAlgn="base">
              <a:spcBef>
                <a:spcPct val="0"/>
              </a:spcBef>
              <a:spcAft>
                <a:spcPct val="0"/>
              </a:spcAft>
              <a:buFont typeface="Arial" charset="0"/>
              <a:buChar char="•"/>
              <a:defRPr sz="1600" kern="1200">
                <a:solidFill>
                  <a:srgbClr val="3B3735"/>
                </a:solidFill>
                <a:latin typeface="+mn-lt"/>
                <a:ea typeface="MS PGothic" pitchFamily="34"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600" dirty="0" err="1"/>
              <a:t>Wer</a:t>
            </a:r>
            <a:r>
              <a:rPr lang="en-GB" sz="1600" dirty="0"/>
              <a:t> </a:t>
            </a:r>
            <a:r>
              <a:rPr lang="en-GB" sz="1600" dirty="0" err="1"/>
              <a:t>wird</a:t>
            </a:r>
            <a:r>
              <a:rPr lang="en-GB" sz="1600" dirty="0"/>
              <a:t> </a:t>
            </a:r>
            <a:r>
              <a:rPr lang="en-GB" sz="1600" dirty="0" err="1"/>
              <a:t>gefördert</a:t>
            </a:r>
            <a:r>
              <a:rPr lang="en-GB" sz="1600" dirty="0"/>
              <a:t>?</a:t>
            </a:r>
          </a:p>
          <a:p>
            <a:r>
              <a:rPr lang="de-DE" sz="1600" b="0" dirty="0"/>
              <a:t>Antragsberechtigt sind mit eigener Rechtspersönlichkeit ausgestattete wirtschaftsnahe Institutionen und international ausgerichtete Netzwerke mit wirtschaftlicher Zielsetzung mit Sitz oder Betriebsstätte im Land Berlin.</a:t>
            </a:r>
          </a:p>
          <a:p>
            <a:endParaRPr lang="de-DE" sz="1600" b="0" dirty="0"/>
          </a:p>
          <a:p>
            <a:pPr marL="0" indent="0">
              <a:buFont typeface="Arial" charset="0"/>
              <a:buNone/>
            </a:pPr>
            <a:r>
              <a:rPr lang="de-DE" sz="1600" dirty="0"/>
              <a:t>Was wird gefördert?</a:t>
            </a:r>
          </a:p>
          <a:p>
            <a:pPr>
              <a:buFont typeface="Arial" panose="020B0604020202020204" pitchFamily="34" charset="0"/>
              <a:buChar char="•"/>
            </a:pPr>
            <a:r>
              <a:rPr lang="de-DE" sz="1600" b="0" dirty="0"/>
              <a:t>Vernetzungsprojekte inner- und außerhalb der Region, die insbesondere kleine und mittlere Unternehmen (KMU) in Berlin beim Expandieren und bei der Überwindung von Internationalisierungsbarrieren unterstützen und den Aufbau und die Entwicklung von nachhaltigen internationalen Kooperationen fördern.</a:t>
            </a:r>
          </a:p>
          <a:p>
            <a:pPr>
              <a:buFont typeface="Arial" panose="020B0604020202020204" pitchFamily="34" charset="0"/>
              <a:buChar char="•"/>
            </a:pPr>
            <a:endParaRPr lang="de-DE" sz="1600" b="0" dirty="0"/>
          </a:p>
          <a:p>
            <a:pPr marL="0" indent="0">
              <a:buFont typeface="Arial" charset="0"/>
              <a:buNone/>
            </a:pPr>
            <a:r>
              <a:rPr lang="de-DE" sz="1600" dirty="0"/>
              <a:t>Wie wird gefördert?</a:t>
            </a:r>
          </a:p>
          <a:p>
            <a:r>
              <a:rPr lang="de-DE" sz="1600" b="0" dirty="0"/>
              <a:t>nicht rückzahlbarer, zweckgebundener Zuschuss im Wege der Anteilsfinanzierung</a:t>
            </a:r>
          </a:p>
          <a:p>
            <a:r>
              <a:rPr lang="de-DE" sz="1600" b="0" dirty="0"/>
              <a:t>Die Förderhöhe beträgt bis zu 80% der förderfähigen Ausgaben. Förderhöhe wird für den jeweiligen Einzelfall festgelegt.</a:t>
            </a:r>
          </a:p>
          <a:p>
            <a:pPr marL="0" indent="0">
              <a:buFont typeface="Arial" charset="0"/>
              <a:buNone/>
            </a:pPr>
            <a:endParaRPr lang="de-DE" sz="1600" dirty="0"/>
          </a:p>
          <a:p>
            <a:pPr marL="0" indent="0">
              <a:buFont typeface="Arial" charset="0"/>
              <a:buNone/>
            </a:pPr>
            <a:endParaRPr lang="de-DE" sz="1800" dirty="0"/>
          </a:p>
        </p:txBody>
      </p:sp>
      <p:pic>
        <p:nvPicPr>
          <p:cNvPr id="11"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0369" y="1136141"/>
            <a:ext cx="284003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369" y="3666586"/>
            <a:ext cx="28098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umsplatzhalter 1">
            <a:extLst>
              <a:ext uri="{FF2B5EF4-FFF2-40B4-BE49-F238E27FC236}">
                <a16:creationId xmlns:a16="http://schemas.microsoft.com/office/drawing/2014/main" id="{DCFEE32A-4966-4CAF-8756-ABC7C4F5B2FD}"/>
              </a:ext>
            </a:extLst>
          </p:cNvPr>
          <p:cNvSpPr>
            <a:spLocks noGrp="1"/>
          </p:cNvSpPr>
          <p:nvPr>
            <p:ph type="dt" sz="half" idx="15"/>
          </p:nvPr>
        </p:nvSpPr>
        <p:spPr/>
        <p:txBody>
          <a:bodyPr/>
          <a:lstStyle/>
          <a:p>
            <a:pPr>
              <a:defRPr/>
            </a:pPr>
            <a:fld id="{E21DF711-EECC-4555-A566-C6CEE64E25D9}" type="datetime1">
              <a:rPr lang="de-DE" smtClean="0"/>
              <a:t>09.08.2019</a:t>
            </a:fld>
            <a:endParaRPr lang="de-DE" dirty="0"/>
          </a:p>
        </p:txBody>
      </p:sp>
    </p:spTree>
    <p:extLst>
      <p:ext uri="{BB962C8B-B14F-4D97-AF65-F5344CB8AC3E}">
        <p14:creationId xmlns:p14="http://schemas.microsoft.com/office/powerpoint/2010/main" val="255495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3" y="963613"/>
            <a:ext cx="6917644" cy="609600"/>
          </a:xfrm>
        </p:spPr>
        <p:txBody>
          <a:bodyPr>
            <a:noAutofit/>
          </a:bodyPr>
          <a:lstStyle/>
          <a:p>
            <a:r>
              <a:rPr lang="de-DE" dirty="0" err="1">
                <a:latin typeface="BMFChange" panose="02000503040000020004" pitchFamily="2" charset="0"/>
              </a:rPr>
              <a:t>PfI</a:t>
            </a:r>
            <a:r>
              <a:rPr lang="de-DE" dirty="0">
                <a:latin typeface="BMFChange" panose="02000503040000020004" pitchFamily="2" charset="0"/>
              </a:rPr>
              <a:t> – Netzwerkprojekte</a:t>
            </a: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11</a:t>
            </a:fld>
            <a:endParaRPr lang="de-DE" dirty="0"/>
          </a:p>
        </p:txBody>
      </p:sp>
      <p:sp>
        <p:nvSpPr>
          <p:cNvPr id="3" name="Rechteck 2"/>
          <p:cNvSpPr/>
          <p:nvPr/>
        </p:nvSpPr>
        <p:spPr>
          <a:xfrm>
            <a:off x="430212" y="1623890"/>
            <a:ext cx="5892950" cy="2246769"/>
          </a:xfrm>
          <a:prstGeom prst="rect">
            <a:avLst/>
          </a:prstGeom>
        </p:spPr>
        <p:txBody>
          <a:bodyPr wrap="square">
            <a:spAutoFit/>
          </a:bodyPr>
          <a:lstStyle/>
          <a:p>
            <a:pPr>
              <a:buFont typeface="Arial" panose="020B0604020202020204" pitchFamily="34" charset="0"/>
              <a:buChar char="•"/>
              <a:defRPr/>
            </a:pPr>
            <a:r>
              <a:rPr lang="en-GB" dirty="0"/>
              <a:t> </a:t>
            </a:r>
            <a:r>
              <a:rPr lang="en-GB" sz="2000" dirty="0" err="1"/>
              <a:t>StartUp</a:t>
            </a:r>
            <a:r>
              <a:rPr lang="en-GB" sz="2000" dirty="0"/>
              <a:t> Asia Berlin (</a:t>
            </a:r>
            <a:r>
              <a:rPr lang="en-GB" sz="2000" dirty="0" err="1"/>
              <a:t>Startup</a:t>
            </a:r>
            <a:r>
              <a:rPr lang="en-GB" sz="2000" dirty="0"/>
              <a:t> ecosystems)</a:t>
            </a:r>
          </a:p>
          <a:p>
            <a:pPr>
              <a:buFont typeface="Arial" panose="020B0604020202020204" pitchFamily="34" charset="0"/>
              <a:buChar char="•"/>
              <a:defRPr/>
            </a:pPr>
            <a:r>
              <a:rPr lang="en-GB" sz="2000" dirty="0"/>
              <a:t> BerlinBalticNordic.com (Games and Media Industry)</a:t>
            </a:r>
          </a:p>
          <a:p>
            <a:pPr>
              <a:buFont typeface="Arial" panose="020B0604020202020204" pitchFamily="34" charset="0"/>
              <a:buChar char="•"/>
              <a:defRPr/>
            </a:pPr>
            <a:r>
              <a:rPr lang="en-GB" sz="2000" dirty="0"/>
              <a:t> PHOENIX (Photonics and Optoelectronics)</a:t>
            </a:r>
          </a:p>
          <a:p>
            <a:pPr>
              <a:buFont typeface="Arial" panose="020B0604020202020204" pitchFamily="34" charset="0"/>
              <a:buChar char="•"/>
              <a:defRPr/>
            </a:pPr>
            <a:r>
              <a:rPr lang="en-GB" sz="2000" dirty="0"/>
              <a:t> </a:t>
            </a:r>
            <a:r>
              <a:rPr lang="en-GB" sz="2000" dirty="0" err="1"/>
              <a:t>Int.Rail.Net</a:t>
            </a:r>
            <a:r>
              <a:rPr lang="en-GB" sz="2000" dirty="0"/>
              <a:t> (Rail Transport Technology)</a:t>
            </a:r>
          </a:p>
          <a:p>
            <a:pPr>
              <a:buFont typeface="Arial" panose="020B0604020202020204" pitchFamily="34" charset="0"/>
              <a:buChar char="•"/>
              <a:defRPr/>
            </a:pPr>
            <a:r>
              <a:rPr lang="en-GB" sz="2000" dirty="0"/>
              <a:t> </a:t>
            </a:r>
            <a:r>
              <a:rPr lang="en-GB" sz="2000" dirty="0" err="1"/>
              <a:t>BerlinPoland</a:t>
            </a:r>
            <a:r>
              <a:rPr lang="en-GB" sz="2000" dirty="0"/>
              <a:t> (Design &amp; Fashion)</a:t>
            </a:r>
          </a:p>
          <a:p>
            <a:pPr>
              <a:buFont typeface="Arial" panose="020B0604020202020204" pitchFamily="34" charset="0"/>
              <a:buChar char="•"/>
              <a:defRPr/>
            </a:pPr>
            <a:r>
              <a:rPr lang="en-GB" sz="2000" dirty="0"/>
              <a:t> </a:t>
            </a:r>
            <a:r>
              <a:rPr lang="en-GB" sz="2000" dirty="0" err="1"/>
              <a:t>LookOut</a:t>
            </a:r>
            <a:r>
              <a:rPr lang="en-GB" sz="2000" dirty="0"/>
              <a:t> (IT Berlin-Poland)</a:t>
            </a:r>
          </a:p>
          <a:p>
            <a:pPr>
              <a:buFont typeface="Arial" panose="020B0604020202020204" pitchFamily="34" charset="0"/>
              <a:buChar char="•"/>
              <a:defRPr/>
            </a:pPr>
            <a:r>
              <a:rPr lang="en-GB" sz="2000" dirty="0"/>
              <a:t> </a:t>
            </a:r>
            <a:r>
              <a:rPr lang="en-GB" sz="2000" dirty="0" err="1"/>
              <a:t>PointOut</a:t>
            </a:r>
            <a:r>
              <a:rPr lang="en-GB" sz="2000" dirty="0"/>
              <a:t> (IT Berlin-USA)</a:t>
            </a:r>
          </a:p>
        </p:txBody>
      </p:sp>
      <p:pic>
        <p:nvPicPr>
          <p:cNvPr id="11" name="Grafik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1862138"/>
            <a:ext cx="15049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117975"/>
            <a:ext cx="318928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4384675"/>
            <a:ext cx="35655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a:extLst>
              <a:ext uri="{FF2B5EF4-FFF2-40B4-BE49-F238E27FC236}">
                <a16:creationId xmlns:a16="http://schemas.microsoft.com/office/drawing/2014/main" id="{6868F2D0-B284-49B5-9FF6-4E1267FCFD79}"/>
              </a:ext>
            </a:extLst>
          </p:cNvPr>
          <p:cNvSpPr>
            <a:spLocks noGrp="1"/>
          </p:cNvSpPr>
          <p:nvPr>
            <p:ph type="dt" sz="half" idx="15"/>
          </p:nvPr>
        </p:nvSpPr>
        <p:spPr/>
        <p:txBody>
          <a:bodyPr/>
          <a:lstStyle/>
          <a:p>
            <a:pPr>
              <a:defRPr/>
            </a:pPr>
            <a:fld id="{DF7957AB-D782-4B8B-B688-A25C8E3BCF73}" type="datetime1">
              <a:rPr lang="de-DE" smtClean="0"/>
              <a:t>09.08.2019</a:t>
            </a:fld>
            <a:endParaRPr lang="de-DE" dirty="0"/>
          </a:p>
        </p:txBody>
      </p:sp>
      <p:sp>
        <p:nvSpPr>
          <p:cNvPr id="4" name="Fußzeilenplatzhalter 3">
            <a:extLst>
              <a:ext uri="{FF2B5EF4-FFF2-40B4-BE49-F238E27FC236}">
                <a16:creationId xmlns:a16="http://schemas.microsoft.com/office/drawing/2014/main" id="{FD6E9B17-B7FE-48AD-9042-89736C56D410}"/>
              </a:ext>
            </a:extLst>
          </p:cNvPr>
          <p:cNvSpPr>
            <a:spLocks noGrp="1"/>
          </p:cNvSpPr>
          <p:nvPr>
            <p:ph type="ftr" sz="quarter" idx="18"/>
          </p:nvPr>
        </p:nvSpPr>
        <p:spPr/>
        <p:txBody>
          <a:bodyPr/>
          <a:lstStyle/>
          <a:p>
            <a:r>
              <a:rPr lang="de-DE"/>
              <a:t>Die Außenwirtschaft des Landes Berlin mit dem Schwerpunkt Polen</a:t>
            </a:r>
            <a:endParaRPr lang="de-DE" dirty="0"/>
          </a:p>
        </p:txBody>
      </p:sp>
    </p:spTree>
    <p:extLst>
      <p:ext uri="{BB962C8B-B14F-4D97-AF65-F5344CB8AC3E}">
        <p14:creationId xmlns:p14="http://schemas.microsoft.com/office/powerpoint/2010/main" val="6893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1" y="963613"/>
            <a:ext cx="6917644" cy="609600"/>
          </a:xfrm>
        </p:spPr>
        <p:txBody>
          <a:bodyPr>
            <a:noAutofit/>
          </a:bodyPr>
          <a:lstStyle/>
          <a:p>
            <a:r>
              <a:rPr lang="de-DE" dirty="0" err="1">
                <a:latin typeface="BMFChange" panose="02000503040000020004" pitchFamily="2" charset="0"/>
              </a:rPr>
              <a:t>BerlinPoland</a:t>
            </a:r>
            <a:r>
              <a:rPr lang="de-DE" dirty="0">
                <a:latin typeface="BMFChange" panose="02000503040000020004" pitchFamily="2" charset="0"/>
              </a:rPr>
              <a:t> 2016-2019 (Design &amp; Fashion)</a:t>
            </a: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12</a:t>
            </a:fld>
            <a:endParaRPr lang="de-DE" dirty="0"/>
          </a:p>
        </p:txBody>
      </p:sp>
      <p:sp>
        <p:nvSpPr>
          <p:cNvPr id="3" name="Rechteck 2"/>
          <p:cNvSpPr/>
          <p:nvPr/>
        </p:nvSpPr>
        <p:spPr>
          <a:xfrm>
            <a:off x="430211" y="1381843"/>
            <a:ext cx="7987647" cy="5016758"/>
          </a:xfrm>
          <a:prstGeom prst="rect">
            <a:avLst/>
          </a:prstGeom>
        </p:spPr>
        <p:txBody>
          <a:bodyPr wrap="square">
            <a:spAutoFit/>
          </a:bodyPr>
          <a:lstStyle/>
          <a:p>
            <a:pPr>
              <a:buFont typeface="Arial" panose="020B0604020202020204" pitchFamily="34" charset="0"/>
              <a:buChar char="•"/>
              <a:defRPr/>
            </a:pPr>
            <a:r>
              <a:rPr lang="en-GB" sz="2000" dirty="0"/>
              <a:t> </a:t>
            </a:r>
            <a:r>
              <a:rPr lang="en-GB" sz="2000" dirty="0" err="1"/>
              <a:t>Wird</a:t>
            </a:r>
            <a:r>
              <a:rPr lang="en-GB" sz="2000" dirty="0"/>
              <a:t> </a:t>
            </a:r>
            <a:r>
              <a:rPr lang="en-GB" sz="2000" dirty="0" err="1"/>
              <a:t>getragen</a:t>
            </a:r>
            <a:r>
              <a:rPr lang="en-GB" sz="2000" dirty="0"/>
              <a:t> </a:t>
            </a:r>
            <a:r>
              <a:rPr lang="en-GB" sz="2000" dirty="0" err="1"/>
              <a:t>vom</a:t>
            </a:r>
            <a:r>
              <a:rPr lang="en-GB" sz="2000" dirty="0"/>
              <a:t> </a:t>
            </a:r>
            <a:r>
              <a:rPr lang="en-GB" sz="2000" dirty="0" err="1"/>
              <a:t>Internationalen</a:t>
            </a:r>
            <a:r>
              <a:rPr lang="en-GB" sz="2000" dirty="0"/>
              <a:t> Design </a:t>
            </a:r>
            <a:r>
              <a:rPr lang="en-GB" sz="2000" dirty="0" err="1"/>
              <a:t>Zentrum</a:t>
            </a:r>
            <a:endParaRPr lang="en-GB" sz="2000" dirty="0"/>
          </a:p>
          <a:p>
            <a:pPr>
              <a:buFont typeface="Arial" panose="020B0604020202020204" pitchFamily="34" charset="0"/>
              <a:buChar char="•"/>
              <a:defRPr/>
            </a:pPr>
            <a:r>
              <a:rPr lang="de-DE" sz="2000" dirty="0"/>
              <a:t> Aufbau und die Verstetigung von Kontakten zwischen Berliner Design- und Modeunternehmen und polnischen Unternehmenspartnern</a:t>
            </a:r>
          </a:p>
          <a:p>
            <a:pPr>
              <a:buFont typeface="Arial" panose="020B0604020202020204" pitchFamily="34" charset="0"/>
              <a:buChar char="•"/>
              <a:defRPr/>
            </a:pPr>
            <a:endParaRPr lang="de-DE" sz="2000" dirty="0"/>
          </a:p>
          <a:p>
            <a:pPr>
              <a:buFont typeface="Arial" panose="020B0604020202020204" pitchFamily="34" charset="0"/>
              <a:buChar char="•"/>
              <a:defRPr/>
            </a:pPr>
            <a:r>
              <a:rPr lang="de-DE" sz="2000" dirty="0"/>
              <a:t> Designbereich: Austausch zwischen Berliner Agenturen und Designunternehmen sowie polnischen Unternehmen – durch Matchmaking-Events, Delegationsreisen, Präsentationen, Workshops oder Fachveranstaltungen. Dadurch soll die Zusammenarbeit und der Einsatz strategischer Designmethoden in innovationsorientierten Unternehmen unterstützt werden</a:t>
            </a:r>
          </a:p>
          <a:p>
            <a:pPr>
              <a:buFont typeface="Arial" panose="020B0604020202020204" pitchFamily="34" charset="0"/>
              <a:buChar char="•"/>
              <a:defRPr/>
            </a:pPr>
            <a:endParaRPr lang="de-DE" sz="2000" dirty="0"/>
          </a:p>
          <a:p>
            <a:pPr>
              <a:buFont typeface="Arial" panose="020B0604020202020204" pitchFamily="34" charset="0"/>
              <a:buChar char="•"/>
              <a:defRPr/>
            </a:pPr>
            <a:r>
              <a:rPr lang="de-DE" sz="2000" dirty="0"/>
              <a:t> Modewirtschaft: Entstehung eines Produktionsnetzwerks zwischen Berliner Modeunternehmen und polnischen Produktionsbetrieben gefördert – Zugang zu neuen Produktionsmöglichkeiten ermöglichen und Erleichterung der grenzüberschreitenden Zusammenarbeit.</a:t>
            </a:r>
          </a:p>
          <a:p>
            <a:pPr>
              <a:buFont typeface="Arial" panose="020B0604020202020204" pitchFamily="34" charset="0"/>
              <a:buChar char="•"/>
              <a:defRPr/>
            </a:pPr>
            <a:endParaRPr lang="en-GB" sz="2000" dirty="0"/>
          </a:p>
        </p:txBody>
      </p:sp>
      <p:sp>
        <p:nvSpPr>
          <p:cNvPr id="2" name="Datumsplatzhalter 1">
            <a:extLst>
              <a:ext uri="{FF2B5EF4-FFF2-40B4-BE49-F238E27FC236}">
                <a16:creationId xmlns:a16="http://schemas.microsoft.com/office/drawing/2014/main" id="{B74F89C4-63CE-4453-803A-DEB8C3870BCE}"/>
              </a:ext>
            </a:extLst>
          </p:cNvPr>
          <p:cNvSpPr>
            <a:spLocks noGrp="1"/>
          </p:cNvSpPr>
          <p:nvPr>
            <p:ph type="dt" sz="half" idx="15"/>
          </p:nvPr>
        </p:nvSpPr>
        <p:spPr/>
        <p:txBody>
          <a:bodyPr/>
          <a:lstStyle/>
          <a:p>
            <a:pPr>
              <a:defRPr/>
            </a:pPr>
            <a:fld id="{87472DA7-DCCA-4260-9ECA-7EAEA01DE497}" type="datetime1">
              <a:rPr lang="de-DE" smtClean="0"/>
              <a:t>09.08.2019</a:t>
            </a:fld>
            <a:endParaRPr lang="de-DE" dirty="0"/>
          </a:p>
        </p:txBody>
      </p:sp>
      <p:sp>
        <p:nvSpPr>
          <p:cNvPr id="4" name="Fußzeilenplatzhalter 3">
            <a:extLst>
              <a:ext uri="{FF2B5EF4-FFF2-40B4-BE49-F238E27FC236}">
                <a16:creationId xmlns:a16="http://schemas.microsoft.com/office/drawing/2014/main" id="{4AE1712A-410A-45A9-AC2F-958A62F4D627}"/>
              </a:ext>
            </a:extLst>
          </p:cNvPr>
          <p:cNvSpPr>
            <a:spLocks noGrp="1"/>
          </p:cNvSpPr>
          <p:nvPr>
            <p:ph type="ftr" sz="quarter" idx="18"/>
          </p:nvPr>
        </p:nvSpPr>
        <p:spPr/>
        <p:txBody>
          <a:bodyPr/>
          <a:lstStyle/>
          <a:p>
            <a:r>
              <a:rPr lang="de-DE"/>
              <a:t>Die Außenwirtschaft des Landes Berlin mit dem Schwerpunkt Polen</a:t>
            </a:r>
            <a:endParaRPr lang="de-DE" dirty="0"/>
          </a:p>
        </p:txBody>
      </p:sp>
    </p:spTree>
    <p:extLst>
      <p:ext uri="{BB962C8B-B14F-4D97-AF65-F5344CB8AC3E}">
        <p14:creationId xmlns:p14="http://schemas.microsoft.com/office/powerpoint/2010/main" val="426785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1" y="963613"/>
            <a:ext cx="8220730" cy="609600"/>
          </a:xfrm>
        </p:spPr>
        <p:txBody>
          <a:bodyPr>
            <a:noAutofit/>
          </a:bodyPr>
          <a:lstStyle/>
          <a:p>
            <a:r>
              <a:rPr lang="de-DE" dirty="0" err="1"/>
              <a:t>Int.Rail.Net</a:t>
            </a:r>
            <a:r>
              <a:rPr lang="de-DE" dirty="0"/>
              <a:t> – Vernetzungsprojekt zur Internationalisierung im Bereich der Schienenverkehrstechnik</a:t>
            </a:r>
            <a:br>
              <a:rPr lang="de-DE" dirty="0"/>
            </a:br>
            <a:endParaRPr lang="de-DE" dirty="0">
              <a:latin typeface="BMFChange" panose="02000503040000020004" pitchFamily="2" charset="0"/>
            </a:endParaRP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13</a:t>
            </a:fld>
            <a:endParaRPr lang="de-DE" dirty="0"/>
          </a:p>
        </p:txBody>
      </p:sp>
      <p:sp>
        <p:nvSpPr>
          <p:cNvPr id="3" name="Rechteck 2"/>
          <p:cNvSpPr/>
          <p:nvPr/>
        </p:nvSpPr>
        <p:spPr>
          <a:xfrm>
            <a:off x="492966" y="1946268"/>
            <a:ext cx="7987647" cy="3477875"/>
          </a:xfrm>
          <a:prstGeom prst="rect">
            <a:avLst/>
          </a:prstGeom>
        </p:spPr>
        <p:txBody>
          <a:bodyPr wrap="square">
            <a:spAutoFit/>
          </a:bodyPr>
          <a:lstStyle/>
          <a:p>
            <a:pPr>
              <a:buFont typeface="Arial" panose="020B0604020202020204" pitchFamily="34" charset="0"/>
              <a:buChar char="•"/>
              <a:defRPr/>
            </a:pPr>
            <a:r>
              <a:rPr lang="en-GB" sz="2000" dirty="0"/>
              <a:t> </a:t>
            </a:r>
            <a:r>
              <a:rPr lang="en-GB" sz="2000" dirty="0" err="1"/>
              <a:t>Wird</a:t>
            </a:r>
            <a:r>
              <a:rPr lang="en-GB" sz="2000" dirty="0"/>
              <a:t> </a:t>
            </a:r>
            <a:r>
              <a:rPr lang="en-GB" sz="2000" dirty="0" err="1"/>
              <a:t>getragen</a:t>
            </a:r>
            <a:r>
              <a:rPr lang="en-GB" sz="2000" dirty="0"/>
              <a:t> </a:t>
            </a:r>
            <a:r>
              <a:rPr lang="en-GB" sz="2000" dirty="0" err="1"/>
              <a:t>vom</a:t>
            </a:r>
            <a:r>
              <a:rPr lang="en-GB" sz="2000" dirty="0"/>
              <a:t> </a:t>
            </a:r>
            <a:r>
              <a:rPr lang="de-DE" sz="2000" dirty="0"/>
              <a:t>Kompetenznetz Rail Berlin-Brandenburg GmbH (KNRBB)</a:t>
            </a:r>
          </a:p>
          <a:p>
            <a:pPr>
              <a:buFont typeface="Arial" panose="020B0604020202020204" pitchFamily="34" charset="0"/>
              <a:buChar char="•"/>
              <a:defRPr/>
            </a:pPr>
            <a:endParaRPr lang="en-GB" sz="2000" dirty="0"/>
          </a:p>
          <a:p>
            <a:pPr>
              <a:buFont typeface="Arial" panose="020B0604020202020204" pitchFamily="34" charset="0"/>
              <a:buChar char="•"/>
              <a:defRPr/>
            </a:pPr>
            <a:r>
              <a:rPr lang="de-DE" sz="2000" dirty="0"/>
              <a:t> unterstützt die Initiierung von grenzüberschreitenden Kooperationsprozessen und die Anbahnung von Kooperationen mit internationalen Netzwerken im Bereich der Schienenverkehrstechnik</a:t>
            </a:r>
          </a:p>
          <a:p>
            <a:pPr>
              <a:buFont typeface="Arial" panose="020B0604020202020204" pitchFamily="34" charset="0"/>
              <a:buChar char="•"/>
              <a:defRPr/>
            </a:pPr>
            <a:endParaRPr lang="de-DE" sz="2000" dirty="0"/>
          </a:p>
          <a:p>
            <a:pPr>
              <a:buFont typeface="Arial" panose="020B0604020202020204" pitchFamily="34" charset="0"/>
              <a:buChar char="•"/>
              <a:defRPr/>
            </a:pPr>
            <a:r>
              <a:rPr lang="de-DE" sz="2000" dirty="0"/>
              <a:t> KMU sollen leichter Zugang zu internationalen Netzwerken erhalten</a:t>
            </a:r>
          </a:p>
          <a:p>
            <a:pPr>
              <a:buFont typeface="Arial" panose="020B0604020202020204" pitchFamily="34" charset="0"/>
              <a:buChar char="•"/>
              <a:defRPr/>
            </a:pPr>
            <a:endParaRPr lang="de-DE" sz="2000" dirty="0"/>
          </a:p>
          <a:p>
            <a:pPr>
              <a:buFont typeface="Arial" panose="020B0604020202020204" pitchFamily="34" charset="0"/>
              <a:buChar char="•"/>
              <a:defRPr/>
            </a:pPr>
            <a:r>
              <a:rPr lang="de-DE" sz="2000" dirty="0"/>
              <a:t> Internationale Veranstaltungen zur Identifizierung von Entwicklungspotenzialen und zur Schaffung von Vernetzungsmöglichkeiten</a:t>
            </a:r>
            <a:endParaRPr lang="en-GB" sz="2000" dirty="0"/>
          </a:p>
        </p:txBody>
      </p:sp>
      <p:sp>
        <p:nvSpPr>
          <p:cNvPr id="2" name="Datumsplatzhalter 1">
            <a:extLst>
              <a:ext uri="{FF2B5EF4-FFF2-40B4-BE49-F238E27FC236}">
                <a16:creationId xmlns:a16="http://schemas.microsoft.com/office/drawing/2014/main" id="{68C2C972-8EFC-4008-80D5-33F0ED97C9AC}"/>
              </a:ext>
            </a:extLst>
          </p:cNvPr>
          <p:cNvSpPr>
            <a:spLocks noGrp="1"/>
          </p:cNvSpPr>
          <p:nvPr>
            <p:ph type="dt" sz="half" idx="15"/>
          </p:nvPr>
        </p:nvSpPr>
        <p:spPr/>
        <p:txBody>
          <a:bodyPr/>
          <a:lstStyle/>
          <a:p>
            <a:pPr>
              <a:defRPr/>
            </a:pPr>
            <a:fld id="{A65E7263-E82B-4725-B2B1-00F6BD400568}" type="datetime1">
              <a:rPr lang="de-DE" smtClean="0"/>
              <a:t>09.08.2019</a:t>
            </a:fld>
            <a:endParaRPr lang="de-DE" dirty="0"/>
          </a:p>
        </p:txBody>
      </p:sp>
      <p:sp>
        <p:nvSpPr>
          <p:cNvPr id="4" name="Fußzeilenplatzhalter 3">
            <a:extLst>
              <a:ext uri="{FF2B5EF4-FFF2-40B4-BE49-F238E27FC236}">
                <a16:creationId xmlns:a16="http://schemas.microsoft.com/office/drawing/2014/main" id="{C63F2D9B-34C1-433A-B80B-127A790C6141}"/>
              </a:ext>
            </a:extLst>
          </p:cNvPr>
          <p:cNvSpPr>
            <a:spLocks noGrp="1"/>
          </p:cNvSpPr>
          <p:nvPr>
            <p:ph type="ftr" sz="quarter" idx="18"/>
          </p:nvPr>
        </p:nvSpPr>
        <p:spPr/>
        <p:txBody>
          <a:bodyPr/>
          <a:lstStyle/>
          <a:p>
            <a:r>
              <a:rPr lang="de-DE"/>
              <a:t>Die Außenwirtschaft des Landes Berlin mit dem Schwerpunkt Polen</a:t>
            </a:r>
            <a:endParaRPr lang="de-DE" dirty="0"/>
          </a:p>
        </p:txBody>
      </p:sp>
    </p:spTree>
    <p:extLst>
      <p:ext uri="{BB962C8B-B14F-4D97-AF65-F5344CB8AC3E}">
        <p14:creationId xmlns:p14="http://schemas.microsoft.com/office/powerpoint/2010/main" val="286792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1" y="963613"/>
            <a:ext cx="8220730" cy="609600"/>
          </a:xfrm>
        </p:spPr>
        <p:txBody>
          <a:bodyPr>
            <a:noAutofit/>
          </a:bodyPr>
          <a:lstStyle/>
          <a:p>
            <a:r>
              <a:rPr lang="de-DE" dirty="0"/>
              <a:t>PHOENIX (</a:t>
            </a:r>
            <a:r>
              <a:rPr lang="de-DE" dirty="0" err="1"/>
              <a:t>Photonics</a:t>
            </a:r>
            <a:r>
              <a:rPr lang="de-DE" dirty="0"/>
              <a:t> </a:t>
            </a:r>
            <a:r>
              <a:rPr lang="de-DE" dirty="0" err="1"/>
              <a:t>and</a:t>
            </a:r>
            <a:r>
              <a:rPr lang="de-DE" dirty="0"/>
              <a:t> </a:t>
            </a:r>
            <a:r>
              <a:rPr lang="de-DE" dirty="0" err="1"/>
              <a:t>Optoelectronics</a:t>
            </a:r>
            <a:r>
              <a:rPr lang="de-DE" dirty="0"/>
              <a:t> Network)  </a:t>
            </a:r>
            <a:br>
              <a:rPr lang="de-DE" dirty="0"/>
            </a:br>
            <a:endParaRPr lang="de-DE" dirty="0">
              <a:latin typeface="BMFChange" panose="02000503040000020004" pitchFamily="2" charset="0"/>
            </a:endParaRP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14</a:t>
            </a:fld>
            <a:endParaRPr lang="de-DE" dirty="0"/>
          </a:p>
        </p:txBody>
      </p:sp>
      <p:sp>
        <p:nvSpPr>
          <p:cNvPr id="3" name="Rechteck 2"/>
          <p:cNvSpPr/>
          <p:nvPr/>
        </p:nvSpPr>
        <p:spPr>
          <a:xfrm>
            <a:off x="492966" y="1946268"/>
            <a:ext cx="7987647" cy="3477875"/>
          </a:xfrm>
          <a:prstGeom prst="rect">
            <a:avLst/>
          </a:prstGeom>
        </p:spPr>
        <p:txBody>
          <a:bodyPr wrap="square">
            <a:spAutoFit/>
          </a:bodyPr>
          <a:lstStyle/>
          <a:p>
            <a:pPr>
              <a:buFont typeface="Arial" panose="020B0604020202020204" pitchFamily="34" charset="0"/>
              <a:buChar char="•"/>
              <a:defRPr/>
            </a:pPr>
            <a:r>
              <a:rPr lang="en-GB" sz="2000" dirty="0"/>
              <a:t> </a:t>
            </a:r>
            <a:r>
              <a:rPr lang="en-GB" sz="2000" dirty="0" err="1"/>
              <a:t>Wird</a:t>
            </a:r>
            <a:r>
              <a:rPr lang="en-GB" sz="2000" dirty="0"/>
              <a:t> </a:t>
            </a:r>
            <a:r>
              <a:rPr lang="en-GB" sz="2000" dirty="0" err="1"/>
              <a:t>getragen</a:t>
            </a:r>
            <a:r>
              <a:rPr lang="en-GB" sz="2000" dirty="0"/>
              <a:t> </a:t>
            </a:r>
            <a:r>
              <a:rPr lang="en-GB" sz="2000" dirty="0" err="1"/>
              <a:t>vom</a:t>
            </a:r>
            <a:r>
              <a:rPr lang="en-GB" sz="2000" dirty="0"/>
              <a:t> </a:t>
            </a:r>
            <a:r>
              <a:rPr lang="de-DE" sz="2000" dirty="0"/>
              <a:t>Fraunhofer Heinrich-Hertz-Institut, </a:t>
            </a:r>
            <a:r>
              <a:rPr lang="de-DE" sz="2000" dirty="0" err="1"/>
              <a:t>OpTecBB</a:t>
            </a:r>
            <a:r>
              <a:rPr lang="de-DE" sz="2000" dirty="0"/>
              <a:t> e.V. und Berlin Partner für Wirtschaft und Technologie </a:t>
            </a:r>
          </a:p>
          <a:p>
            <a:pPr>
              <a:buFont typeface="Arial" panose="020B0604020202020204" pitchFamily="34" charset="0"/>
              <a:buChar char="•"/>
              <a:defRPr/>
            </a:pPr>
            <a:endParaRPr lang="en-GB" sz="2000" dirty="0"/>
          </a:p>
          <a:p>
            <a:pPr>
              <a:buFont typeface="Arial" panose="020B0604020202020204" pitchFamily="34" charset="0"/>
              <a:buChar char="•"/>
              <a:defRPr/>
            </a:pPr>
            <a:r>
              <a:rPr lang="de-DE" sz="2000" dirty="0"/>
              <a:t> Fördert den Aufbau eines wirtschaftsbezogenen und grenzüberschreitenden Forschungs- und Entwicklungsnetzwerks zwischen Berliner Akteuren aus Wissenschaft und Industrie und Partnerorganisationen in der Hauptstadtregion Polens im Bereich Optische Technologien</a:t>
            </a:r>
          </a:p>
          <a:p>
            <a:pPr>
              <a:buFont typeface="Arial" panose="020B0604020202020204" pitchFamily="34" charset="0"/>
              <a:buChar char="•"/>
              <a:defRPr/>
            </a:pPr>
            <a:endParaRPr lang="de-DE" sz="2000" dirty="0"/>
          </a:p>
          <a:p>
            <a:pPr>
              <a:buFont typeface="Arial" panose="020B0604020202020204" pitchFamily="34" charset="0"/>
              <a:buChar char="•"/>
              <a:defRPr/>
            </a:pPr>
            <a:r>
              <a:rPr lang="de-DE" sz="2000" dirty="0"/>
              <a:t> Ziele: Erleichterung für KMU beim Zugang zu Forschungsinfrastruktur, komplementären Technologien, Fachkräften und neuen Märkten</a:t>
            </a:r>
            <a:endParaRPr lang="en-GB" sz="2000" dirty="0"/>
          </a:p>
        </p:txBody>
      </p:sp>
      <p:sp>
        <p:nvSpPr>
          <p:cNvPr id="2" name="Datumsplatzhalter 1">
            <a:extLst>
              <a:ext uri="{FF2B5EF4-FFF2-40B4-BE49-F238E27FC236}">
                <a16:creationId xmlns:a16="http://schemas.microsoft.com/office/drawing/2014/main" id="{1627524B-1BD5-4E73-917E-C4068A6FD052}"/>
              </a:ext>
            </a:extLst>
          </p:cNvPr>
          <p:cNvSpPr>
            <a:spLocks noGrp="1"/>
          </p:cNvSpPr>
          <p:nvPr>
            <p:ph type="dt" sz="half" idx="15"/>
          </p:nvPr>
        </p:nvSpPr>
        <p:spPr/>
        <p:txBody>
          <a:bodyPr/>
          <a:lstStyle/>
          <a:p>
            <a:pPr>
              <a:defRPr/>
            </a:pPr>
            <a:fld id="{C4A94F5D-E7B2-4E5E-821A-A47E19CC879F}" type="datetime1">
              <a:rPr lang="de-DE" smtClean="0"/>
              <a:t>09.08.2019</a:t>
            </a:fld>
            <a:endParaRPr lang="de-DE" dirty="0"/>
          </a:p>
        </p:txBody>
      </p:sp>
      <p:sp>
        <p:nvSpPr>
          <p:cNvPr id="4" name="Fußzeilenplatzhalter 3">
            <a:extLst>
              <a:ext uri="{FF2B5EF4-FFF2-40B4-BE49-F238E27FC236}">
                <a16:creationId xmlns:a16="http://schemas.microsoft.com/office/drawing/2014/main" id="{1600949E-5BE2-4934-97F1-7CC0E6FAFDED}"/>
              </a:ext>
            </a:extLst>
          </p:cNvPr>
          <p:cNvSpPr>
            <a:spLocks noGrp="1"/>
          </p:cNvSpPr>
          <p:nvPr>
            <p:ph type="ftr" sz="quarter" idx="18"/>
          </p:nvPr>
        </p:nvSpPr>
        <p:spPr/>
        <p:txBody>
          <a:bodyPr/>
          <a:lstStyle/>
          <a:p>
            <a:r>
              <a:rPr lang="de-DE"/>
              <a:t>Die Außenwirtschaft des Landes Berlin mit dem Schwerpunkt Polen</a:t>
            </a:r>
            <a:endParaRPr lang="de-DE" dirty="0"/>
          </a:p>
        </p:txBody>
      </p:sp>
    </p:spTree>
    <p:extLst>
      <p:ext uri="{BB962C8B-B14F-4D97-AF65-F5344CB8AC3E}">
        <p14:creationId xmlns:p14="http://schemas.microsoft.com/office/powerpoint/2010/main" val="307415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Bild 1" descr="Dialog_flaeche.png"/>
          <p:cNvPicPr>
            <a:picLocks noChangeAspect="1"/>
          </p:cNvPicPr>
          <p:nvPr/>
        </p:nvPicPr>
        <p:blipFill>
          <a:blip r:embed="rId3"/>
          <a:srcRect/>
          <a:stretch>
            <a:fillRect/>
          </a:stretch>
        </p:blipFill>
        <p:spPr bwMode="auto">
          <a:xfrm>
            <a:off x="1022350" y="1327150"/>
            <a:ext cx="7131050" cy="4205288"/>
          </a:xfrm>
          <a:prstGeom prst="rect">
            <a:avLst/>
          </a:prstGeom>
          <a:noFill/>
          <a:ln w="9525">
            <a:noFill/>
            <a:miter lim="800000"/>
            <a:headEnd/>
            <a:tailEnd/>
          </a:ln>
        </p:spPr>
      </p:pic>
      <p:sp>
        <p:nvSpPr>
          <p:cNvPr id="57346" name="Titel 2"/>
          <p:cNvSpPr txBox="1">
            <a:spLocks/>
          </p:cNvSpPr>
          <p:nvPr/>
        </p:nvSpPr>
        <p:spPr bwMode="auto">
          <a:xfrm>
            <a:off x="1371600" y="1327150"/>
            <a:ext cx="4539006" cy="1365250"/>
          </a:xfrm>
          <a:prstGeom prst="rect">
            <a:avLst/>
          </a:prstGeom>
          <a:noFill/>
          <a:ln w="9525">
            <a:noFill/>
            <a:miter lim="800000"/>
            <a:headEnd/>
            <a:tailEnd/>
          </a:ln>
        </p:spPr>
        <p:txBody>
          <a:bodyPr lIns="0" tIns="0" rIns="0" bIns="0" anchor="ctr"/>
          <a:lstStyle/>
          <a:p>
            <a:r>
              <a:rPr lang="de-DE" sz="3200" b="1" dirty="0">
                <a:solidFill>
                  <a:schemeClr val="bg1"/>
                </a:solidFill>
                <a:latin typeface="BMFChange" panose="02000503040000020004" pitchFamily="2" charset="0"/>
              </a:rPr>
              <a:t> </a:t>
            </a:r>
            <a:r>
              <a:rPr lang="de-DE" altLang="de-DE" sz="3200" b="1" dirty="0">
                <a:solidFill>
                  <a:schemeClr val="bg1"/>
                </a:solidFill>
                <a:latin typeface="+mj-lt"/>
              </a:rPr>
              <a:t>D</a:t>
            </a:r>
            <a:r>
              <a:rPr lang="pl-PL" altLang="de-DE" sz="3200" b="1" dirty="0">
                <a:solidFill>
                  <a:schemeClr val="bg1"/>
                </a:solidFill>
                <a:latin typeface="+mj-lt"/>
              </a:rPr>
              <a:t>ziękuję </a:t>
            </a:r>
            <a:r>
              <a:rPr lang="de-DE" altLang="de-DE" sz="3200" b="1" dirty="0">
                <a:solidFill>
                  <a:schemeClr val="bg1"/>
                </a:solidFill>
                <a:latin typeface="+mj-lt"/>
              </a:rPr>
              <a:t>/ </a:t>
            </a:r>
            <a:r>
              <a:rPr lang="de-DE" sz="3200" b="1" dirty="0">
                <a:solidFill>
                  <a:schemeClr val="bg1"/>
                </a:solidFill>
                <a:latin typeface="+mj-lt"/>
              </a:rPr>
              <a:t>Vielen Dank!</a:t>
            </a:r>
          </a:p>
        </p:txBody>
      </p:sp>
      <p:sp>
        <p:nvSpPr>
          <p:cNvPr id="2" name="Fußzeilenplatzhalter 1">
            <a:extLst>
              <a:ext uri="{FF2B5EF4-FFF2-40B4-BE49-F238E27FC236}">
                <a16:creationId xmlns:a16="http://schemas.microsoft.com/office/drawing/2014/main" id="{22218E85-12E8-4AF9-931F-41EDC7BE1EE1}"/>
              </a:ext>
            </a:extLst>
          </p:cNvPr>
          <p:cNvSpPr>
            <a:spLocks noGrp="1"/>
          </p:cNvSpPr>
          <p:nvPr>
            <p:ph type="ftr" sz="quarter" idx="15"/>
          </p:nvPr>
        </p:nvSpPr>
        <p:spPr/>
        <p:txBody>
          <a:bodyPr/>
          <a:lstStyle/>
          <a:p>
            <a:r>
              <a:rPr lang="de-DE"/>
              <a:t>Die Außenwirtschaft des Landes Berlin mit dem Schwerpunkt Polen</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3" y="1181100"/>
            <a:ext cx="7999412" cy="609600"/>
          </a:xfrm>
        </p:spPr>
        <p:txBody>
          <a:bodyPr>
            <a:noAutofit/>
          </a:bodyPr>
          <a:lstStyle/>
          <a:p>
            <a:r>
              <a:rPr lang="de-DE" dirty="0"/>
              <a:t>Polen ist für das Land Berlin einer der wichtigsten Märkte weltweit</a:t>
            </a:r>
          </a:p>
        </p:txBody>
      </p:sp>
      <p:sp>
        <p:nvSpPr>
          <p:cNvPr id="16387" name="Inhaltsplatzhalter 4"/>
          <p:cNvSpPr>
            <a:spLocks noGrp="1"/>
          </p:cNvSpPr>
          <p:nvPr>
            <p:ph sz="quarter" idx="14"/>
          </p:nvPr>
        </p:nvSpPr>
        <p:spPr>
          <a:xfrm>
            <a:off x="430213" y="250040"/>
            <a:ext cx="5925763" cy="276225"/>
          </a:xfrm>
        </p:spPr>
        <p:txBody>
          <a:bodyPr/>
          <a:lstStyle/>
          <a:p>
            <a:r>
              <a:rPr lang="de-DE" dirty="0">
                <a:latin typeface="+mj-lt"/>
              </a:rPr>
              <a:t>Polen als wichtiger Partner für das Land Berlin</a:t>
            </a:r>
          </a:p>
        </p:txBody>
      </p:sp>
      <p:sp>
        <p:nvSpPr>
          <p:cNvPr id="6"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2</a:t>
            </a:fld>
            <a:endParaRPr lang="de-DE" dirty="0"/>
          </a:p>
        </p:txBody>
      </p:sp>
      <p:sp>
        <p:nvSpPr>
          <p:cNvPr id="10" name="Inhaltsplatzhalter 1"/>
          <p:cNvSpPr txBox="1">
            <a:spLocks/>
          </p:cNvSpPr>
          <p:nvPr/>
        </p:nvSpPr>
        <p:spPr bwMode="auto">
          <a:xfrm>
            <a:off x="318070" y="2258085"/>
            <a:ext cx="7911530" cy="3341688"/>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lstStyle>
            <a:lvl1pPr marL="180975" indent="-180975" algn="l" defTabSz="457200" rtl="0" eaLnBrk="0" fontAlgn="base" hangingPunct="0">
              <a:spcBef>
                <a:spcPct val="0"/>
              </a:spcBef>
              <a:spcAft>
                <a:spcPct val="0"/>
              </a:spcAft>
              <a:buFont typeface="Arial" panose="020B0604020202020204" pitchFamily="34" charset="0"/>
              <a:buChar char="•"/>
              <a:defRPr sz="1600" b="1" kern="1200">
                <a:solidFill>
                  <a:srgbClr val="3B3735"/>
                </a:solidFill>
                <a:latin typeface="+mn-lt"/>
                <a:ea typeface="ＭＳ Ｐゴシック" charset="0"/>
                <a:cs typeface="ＭＳ Ｐゴシック" charset="0"/>
              </a:defRPr>
            </a:lvl1pPr>
            <a:lvl2pPr marL="361950" indent="-180975" algn="l" defTabSz="457200" rtl="0" eaLnBrk="0" fontAlgn="base" hangingPunct="0">
              <a:spcBef>
                <a:spcPct val="0"/>
              </a:spcBef>
              <a:spcAft>
                <a:spcPct val="0"/>
              </a:spcAft>
              <a:buFont typeface="Arial" panose="020B0604020202020204" pitchFamily="34" charset="0"/>
              <a:buChar char="•"/>
              <a:defRPr sz="1400" kern="1200">
                <a:solidFill>
                  <a:srgbClr val="3B3735"/>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2400" dirty="0"/>
              <a:t>Platz 7 </a:t>
            </a:r>
            <a:r>
              <a:rPr lang="en-GB" sz="2400" dirty="0" err="1"/>
              <a:t>bei</a:t>
            </a:r>
            <a:r>
              <a:rPr lang="en-GB" sz="2400" dirty="0"/>
              <a:t> </a:t>
            </a:r>
            <a:r>
              <a:rPr lang="en-GB" sz="2400" dirty="0" err="1"/>
              <a:t>Exporten</a:t>
            </a:r>
            <a:r>
              <a:rPr lang="en-GB" sz="2400" dirty="0"/>
              <a:t> (2018: 696 Mio. Euro)</a:t>
            </a:r>
          </a:p>
          <a:p>
            <a:pPr>
              <a:defRPr/>
            </a:pPr>
            <a:r>
              <a:rPr lang="en-GB" sz="2400" dirty="0" err="1"/>
              <a:t>Anteil</a:t>
            </a:r>
            <a:r>
              <a:rPr lang="en-GB" sz="2400" dirty="0"/>
              <a:t> der Berliner </a:t>
            </a:r>
            <a:r>
              <a:rPr lang="en-GB" sz="2400" dirty="0" err="1"/>
              <a:t>Warenausfuhren</a:t>
            </a:r>
            <a:r>
              <a:rPr lang="en-GB" sz="2400" dirty="0"/>
              <a:t> </a:t>
            </a:r>
            <a:r>
              <a:rPr lang="en-GB" sz="2400" dirty="0" err="1"/>
              <a:t>liegt</a:t>
            </a:r>
            <a:r>
              <a:rPr lang="en-GB" sz="2400" dirty="0"/>
              <a:t> </a:t>
            </a:r>
            <a:r>
              <a:rPr lang="en-GB" sz="2400" dirty="0" err="1"/>
              <a:t>bei</a:t>
            </a:r>
            <a:r>
              <a:rPr lang="en-GB" sz="2400" dirty="0"/>
              <a:t> 5,2 %</a:t>
            </a:r>
          </a:p>
          <a:p>
            <a:pPr>
              <a:defRPr/>
            </a:pPr>
            <a:r>
              <a:rPr lang="en-GB" sz="2400" dirty="0" err="1"/>
              <a:t>Seit</a:t>
            </a:r>
            <a:r>
              <a:rPr lang="en-GB" sz="2400" dirty="0"/>
              <a:t> 2017 </a:t>
            </a:r>
            <a:r>
              <a:rPr lang="en-GB" sz="2400" dirty="0" err="1"/>
              <a:t>gesunken</a:t>
            </a:r>
            <a:r>
              <a:rPr lang="en-GB" sz="2400" dirty="0"/>
              <a:t> (2015 </a:t>
            </a:r>
            <a:r>
              <a:rPr lang="en-GB" sz="2400" dirty="0" err="1"/>
              <a:t>noch</a:t>
            </a:r>
            <a:r>
              <a:rPr lang="en-GB" sz="2400" dirty="0"/>
              <a:t> 1,075 </a:t>
            </a:r>
            <a:r>
              <a:rPr lang="en-GB" sz="2400" dirty="0" err="1"/>
              <a:t>Mrd</a:t>
            </a:r>
            <a:r>
              <a:rPr lang="en-GB" sz="2400" dirty="0"/>
              <a:t>. Euro)</a:t>
            </a:r>
          </a:p>
          <a:p>
            <a:pPr>
              <a:defRPr/>
            </a:pPr>
            <a:endParaRPr lang="en-GB" sz="2400" dirty="0"/>
          </a:p>
          <a:p>
            <a:pPr>
              <a:defRPr/>
            </a:pPr>
            <a:r>
              <a:rPr lang="en-GB" sz="2400" dirty="0"/>
              <a:t>Platz 2 </a:t>
            </a:r>
            <a:r>
              <a:rPr lang="en-GB" sz="2400" dirty="0" err="1"/>
              <a:t>bei</a:t>
            </a:r>
            <a:r>
              <a:rPr lang="en-GB" sz="2400" dirty="0"/>
              <a:t> </a:t>
            </a:r>
            <a:r>
              <a:rPr lang="en-GB" sz="2400" dirty="0" err="1"/>
              <a:t>Importen</a:t>
            </a:r>
            <a:r>
              <a:rPr lang="en-GB" sz="2400" dirty="0"/>
              <a:t> (2018: 1,46 </a:t>
            </a:r>
            <a:r>
              <a:rPr lang="en-GB" sz="2400" dirty="0" err="1"/>
              <a:t>Mrd</a:t>
            </a:r>
            <a:r>
              <a:rPr lang="en-GB" sz="2400" dirty="0"/>
              <a:t>. Euro)</a:t>
            </a:r>
          </a:p>
          <a:p>
            <a:pPr>
              <a:defRPr/>
            </a:pPr>
            <a:r>
              <a:rPr lang="en-GB" sz="2400" dirty="0" err="1"/>
              <a:t>Anteil</a:t>
            </a:r>
            <a:r>
              <a:rPr lang="en-GB" sz="2400" dirty="0"/>
              <a:t> der Berliner </a:t>
            </a:r>
            <a:r>
              <a:rPr lang="en-GB" sz="2400" dirty="0" err="1"/>
              <a:t>Wareneinfuhren</a:t>
            </a:r>
            <a:r>
              <a:rPr lang="en-GB" sz="2400" dirty="0"/>
              <a:t> </a:t>
            </a:r>
            <a:r>
              <a:rPr lang="en-GB" sz="2400" dirty="0" err="1"/>
              <a:t>liegt</a:t>
            </a:r>
            <a:r>
              <a:rPr lang="en-GB" sz="2400" dirty="0"/>
              <a:t> </a:t>
            </a:r>
            <a:r>
              <a:rPr lang="en-GB" sz="2400" dirty="0" err="1"/>
              <a:t>bei</a:t>
            </a:r>
            <a:r>
              <a:rPr lang="en-GB" sz="2400" dirty="0"/>
              <a:t> 9,3 %</a:t>
            </a:r>
          </a:p>
          <a:p>
            <a:pPr>
              <a:defRPr/>
            </a:pPr>
            <a:r>
              <a:rPr lang="en-GB" sz="2400" dirty="0" err="1"/>
              <a:t>Sehr</a:t>
            </a:r>
            <a:r>
              <a:rPr lang="en-GB" sz="2400" dirty="0"/>
              <a:t> </a:t>
            </a:r>
            <a:r>
              <a:rPr lang="en-GB" sz="2400" dirty="0" err="1"/>
              <a:t>dynamische</a:t>
            </a:r>
            <a:r>
              <a:rPr lang="en-GB" sz="2400" dirty="0"/>
              <a:t> </a:t>
            </a:r>
            <a:r>
              <a:rPr lang="en-GB" sz="2400" dirty="0" err="1"/>
              <a:t>Entwicklung</a:t>
            </a:r>
            <a:r>
              <a:rPr lang="en-GB" sz="2400" dirty="0"/>
              <a:t> </a:t>
            </a:r>
            <a:r>
              <a:rPr lang="en-GB" sz="2400" dirty="0" err="1"/>
              <a:t>seit</a:t>
            </a:r>
            <a:r>
              <a:rPr lang="en-GB" sz="2400" dirty="0"/>
              <a:t> 2015 (</a:t>
            </a:r>
            <a:r>
              <a:rPr lang="en-GB" sz="2400" dirty="0" err="1"/>
              <a:t>Zunahme</a:t>
            </a:r>
            <a:r>
              <a:rPr lang="en-GB" sz="2400" dirty="0"/>
              <a:t> um 30 %)</a:t>
            </a:r>
          </a:p>
          <a:p>
            <a:pPr>
              <a:defRPr/>
            </a:pPr>
            <a:endParaRPr lang="en-GB" sz="2400" dirty="0"/>
          </a:p>
          <a:p>
            <a:pPr marL="0" indent="0">
              <a:buFont typeface="Arial" panose="020B0604020202020204" pitchFamily="34" charset="0"/>
              <a:buNone/>
              <a:defRPr/>
            </a:pPr>
            <a:endParaRPr lang="en-GB" b="0"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p:txBody>
      </p:sp>
      <p:sp>
        <p:nvSpPr>
          <p:cNvPr id="2" name="Datumsplatzhalter 1">
            <a:extLst>
              <a:ext uri="{FF2B5EF4-FFF2-40B4-BE49-F238E27FC236}">
                <a16:creationId xmlns:a16="http://schemas.microsoft.com/office/drawing/2014/main" id="{B932CFF2-2CBB-4AA0-B841-FC47F0D95C48}"/>
              </a:ext>
            </a:extLst>
          </p:cNvPr>
          <p:cNvSpPr>
            <a:spLocks noGrp="1"/>
          </p:cNvSpPr>
          <p:nvPr>
            <p:ph type="dt" sz="half" idx="15"/>
          </p:nvPr>
        </p:nvSpPr>
        <p:spPr/>
        <p:txBody>
          <a:bodyPr/>
          <a:lstStyle/>
          <a:p>
            <a:pPr>
              <a:defRPr/>
            </a:pPr>
            <a:fld id="{740027C5-9566-4CA0-98BA-6DA8E73857F9}" type="datetime1">
              <a:rPr lang="de-DE" smtClean="0"/>
              <a:t>09.08.2019</a:t>
            </a:fld>
            <a:endParaRPr lang="de-DE" dirty="0"/>
          </a:p>
        </p:txBody>
      </p:sp>
    </p:spTree>
    <p:extLst>
      <p:ext uri="{BB962C8B-B14F-4D97-AF65-F5344CB8AC3E}">
        <p14:creationId xmlns:p14="http://schemas.microsoft.com/office/powerpoint/2010/main" val="294617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Inhaltsplatzhalter 8"/>
          <p:cNvSpPr>
            <a:spLocks noGrp="1"/>
          </p:cNvSpPr>
          <p:nvPr>
            <p:ph sz="quarter" idx="13"/>
          </p:nvPr>
        </p:nvSpPr>
        <p:spPr>
          <a:xfrm>
            <a:off x="205096" y="233101"/>
            <a:ext cx="5764212" cy="276225"/>
          </a:xfrm>
        </p:spPr>
        <p:txBody>
          <a:bodyPr/>
          <a:lstStyle/>
          <a:p>
            <a:pPr eaLnBrk="1" hangingPunct="1"/>
            <a:r>
              <a:rPr lang="de-DE" altLang="en-US" sz="2400" b="1" dirty="0">
                <a:latin typeface="BMFChange"/>
                <a:ea typeface="ＭＳ Ｐゴシック" pitchFamily="34" charset="-128"/>
              </a:rPr>
              <a:t>Außenwirtschaftskonzept</a:t>
            </a:r>
            <a:r>
              <a:rPr lang="de-DE" altLang="en-US" sz="2400" dirty="0">
                <a:latin typeface="BMFChange"/>
                <a:ea typeface="ＭＳ Ｐゴシック" pitchFamily="34" charset="-128"/>
              </a:rPr>
              <a:t> </a:t>
            </a:r>
            <a:r>
              <a:rPr lang="de-DE" altLang="en-US" sz="2400" b="1" dirty="0">
                <a:latin typeface="BMFChange"/>
                <a:ea typeface="ＭＳ Ｐゴシック" pitchFamily="34" charset="-128"/>
              </a:rPr>
              <a:t>des Landes Berlin</a:t>
            </a:r>
          </a:p>
        </p:txBody>
      </p:sp>
      <p:grpSp>
        <p:nvGrpSpPr>
          <p:cNvPr id="6" name="Group 5"/>
          <p:cNvGrpSpPr/>
          <p:nvPr/>
        </p:nvGrpSpPr>
        <p:grpSpPr>
          <a:xfrm>
            <a:off x="221092" y="1641671"/>
            <a:ext cx="8333905" cy="4931864"/>
            <a:chOff x="806250" y="1980431"/>
            <a:chExt cx="8860930" cy="5243748"/>
          </a:xfrm>
          <a:solidFill>
            <a:schemeClr val="bg1">
              <a:lumMod val="85000"/>
            </a:schemeClr>
          </a:solidFill>
        </p:grpSpPr>
        <p:sp>
          <p:nvSpPr>
            <p:cNvPr id="7" name="Freeform 5"/>
            <p:cNvSpPr>
              <a:spLocks/>
            </p:cNvSpPr>
            <p:nvPr/>
          </p:nvSpPr>
          <p:spPr bwMode="auto">
            <a:xfrm>
              <a:off x="3118925"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 name="Freeform 7"/>
            <p:cNvSpPr>
              <a:spLocks/>
            </p:cNvSpPr>
            <p:nvPr/>
          </p:nvSpPr>
          <p:spPr bwMode="auto">
            <a:xfrm>
              <a:off x="4328730"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 name="Freeform 12"/>
            <p:cNvSpPr>
              <a:spLocks/>
            </p:cNvSpPr>
            <p:nvPr/>
          </p:nvSpPr>
          <p:spPr bwMode="auto">
            <a:xfrm>
              <a:off x="3142865"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 name="Freeform 14"/>
            <p:cNvSpPr>
              <a:spLocks/>
            </p:cNvSpPr>
            <p:nvPr/>
          </p:nvSpPr>
          <p:spPr bwMode="auto">
            <a:xfrm>
              <a:off x="2062340"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 name="Freeform 15"/>
            <p:cNvSpPr>
              <a:spLocks/>
            </p:cNvSpPr>
            <p:nvPr/>
          </p:nvSpPr>
          <p:spPr bwMode="auto">
            <a:xfrm>
              <a:off x="2750238"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 name="Freeform 16"/>
            <p:cNvSpPr>
              <a:spLocks/>
            </p:cNvSpPr>
            <p:nvPr/>
          </p:nvSpPr>
          <p:spPr bwMode="auto">
            <a:xfrm>
              <a:off x="3224264"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 name="Freeform 17"/>
            <p:cNvSpPr>
              <a:spLocks/>
            </p:cNvSpPr>
            <p:nvPr/>
          </p:nvSpPr>
          <p:spPr bwMode="auto">
            <a:xfrm>
              <a:off x="3403022"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 name="Freeform 18"/>
            <p:cNvSpPr>
              <a:spLocks/>
            </p:cNvSpPr>
            <p:nvPr/>
          </p:nvSpPr>
          <p:spPr bwMode="auto">
            <a:xfrm>
              <a:off x="3498784"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 name="Freeform 19"/>
            <p:cNvSpPr>
              <a:spLocks/>
            </p:cNvSpPr>
            <p:nvPr/>
          </p:nvSpPr>
          <p:spPr bwMode="auto">
            <a:xfrm>
              <a:off x="2935379"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 name="Freeform 20"/>
            <p:cNvSpPr>
              <a:spLocks/>
            </p:cNvSpPr>
            <p:nvPr/>
          </p:nvSpPr>
          <p:spPr bwMode="auto">
            <a:xfrm>
              <a:off x="2991240"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 name="Freeform 21"/>
            <p:cNvSpPr>
              <a:spLocks/>
            </p:cNvSpPr>
            <p:nvPr/>
          </p:nvSpPr>
          <p:spPr bwMode="auto">
            <a:xfrm>
              <a:off x="3134885"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 name="Freeform 22"/>
            <p:cNvSpPr>
              <a:spLocks/>
            </p:cNvSpPr>
            <p:nvPr/>
          </p:nvSpPr>
          <p:spPr bwMode="auto">
            <a:xfrm>
              <a:off x="3415791"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 name="Freeform 23"/>
            <p:cNvSpPr>
              <a:spLocks/>
            </p:cNvSpPr>
            <p:nvPr/>
          </p:nvSpPr>
          <p:spPr bwMode="auto">
            <a:xfrm>
              <a:off x="3511553"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 name="Freeform 24"/>
            <p:cNvSpPr>
              <a:spLocks/>
            </p:cNvSpPr>
            <p:nvPr/>
          </p:nvSpPr>
          <p:spPr bwMode="auto">
            <a:xfrm>
              <a:off x="3600932"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 name="Freeform 25"/>
            <p:cNvSpPr>
              <a:spLocks/>
            </p:cNvSpPr>
            <p:nvPr/>
          </p:nvSpPr>
          <p:spPr bwMode="auto">
            <a:xfrm>
              <a:off x="2828444"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 name="Freeform 26"/>
            <p:cNvSpPr>
              <a:spLocks/>
            </p:cNvSpPr>
            <p:nvPr/>
          </p:nvSpPr>
          <p:spPr bwMode="auto">
            <a:xfrm>
              <a:off x="2783754"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 name="Freeform 27"/>
            <p:cNvSpPr>
              <a:spLocks/>
            </p:cNvSpPr>
            <p:nvPr/>
          </p:nvSpPr>
          <p:spPr bwMode="auto">
            <a:xfrm>
              <a:off x="2740661"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 name="Freeform 28"/>
            <p:cNvSpPr>
              <a:spLocks/>
            </p:cNvSpPr>
            <p:nvPr/>
          </p:nvSpPr>
          <p:spPr bwMode="auto">
            <a:xfrm>
              <a:off x="2726296"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 name="Freeform 29"/>
            <p:cNvSpPr>
              <a:spLocks/>
            </p:cNvSpPr>
            <p:nvPr/>
          </p:nvSpPr>
          <p:spPr bwMode="auto">
            <a:xfrm>
              <a:off x="2675223"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 name="Freeform 30"/>
            <p:cNvSpPr>
              <a:spLocks/>
            </p:cNvSpPr>
            <p:nvPr/>
          </p:nvSpPr>
          <p:spPr bwMode="auto">
            <a:xfrm>
              <a:off x="2944956"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 name="Freeform 31"/>
            <p:cNvSpPr>
              <a:spLocks/>
            </p:cNvSpPr>
            <p:nvPr/>
          </p:nvSpPr>
          <p:spPr bwMode="auto">
            <a:xfrm>
              <a:off x="2691184"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 name="Freeform 32"/>
            <p:cNvSpPr>
              <a:spLocks/>
            </p:cNvSpPr>
            <p:nvPr/>
          </p:nvSpPr>
          <p:spPr bwMode="auto">
            <a:xfrm>
              <a:off x="2713529"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 name="Freeform 33"/>
            <p:cNvSpPr>
              <a:spLocks/>
            </p:cNvSpPr>
            <p:nvPr/>
          </p:nvSpPr>
          <p:spPr bwMode="auto">
            <a:xfrm>
              <a:off x="2734277"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0" name="Freeform 34"/>
            <p:cNvSpPr>
              <a:spLocks/>
            </p:cNvSpPr>
            <p:nvPr/>
          </p:nvSpPr>
          <p:spPr bwMode="auto">
            <a:xfrm>
              <a:off x="2710336"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1" name="Freeform 35"/>
            <p:cNvSpPr>
              <a:spLocks/>
            </p:cNvSpPr>
            <p:nvPr/>
          </p:nvSpPr>
          <p:spPr bwMode="auto">
            <a:xfrm>
              <a:off x="2684800"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2" name="Freeform 36"/>
            <p:cNvSpPr>
              <a:spLocks/>
            </p:cNvSpPr>
            <p:nvPr/>
          </p:nvSpPr>
          <p:spPr bwMode="auto">
            <a:xfrm>
              <a:off x="2713529"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3" name="Freeform 37"/>
            <p:cNvSpPr>
              <a:spLocks/>
            </p:cNvSpPr>
            <p:nvPr/>
          </p:nvSpPr>
          <p:spPr bwMode="auto">
            <a:xfrm>
              <a:off x="2713529"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4" name="Freeform 38"/>
            <p:cNvSpPr>
              <a:spLocks/>
            </p:cNvSpPr>
            <p:nvPr/>
          </p:nvSpPr>
          <p:spPr bwMode="auto">
            <a:xfrm>
              <a:off x="3016778"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5" name="Freeform 39"/>
            <p:cNvSpPr>
              <a:spLocks/>
            </p:cNvSpPr>
            <p:nvPr/>
          </p:nvSpPr>
          <p:spPr bwMode="auto">
            <a:xfrm>
              <a:off x="3109349"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6" name="Freeform 40"/>
            <p:cNvSpPr>
              <a:spLocks/>
            </p:cNvSpPr>
            <p:nvPr/>
          </p:nvSpPr>
          <p:spPr bwMode="auto">
            <a:xfrm>
              <a:off x="3171594"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7" name="Freeform 153"/>
            <p:cNvSpPr>
              <a:spLocks/>
            </p:cNvSpPr>
            <p:nvPr/>
          </p:nvSpPr>
          <p:spPr bwMode="auto">
            <a:xfrm>
              <a:off x="4317558"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8" name="Freeform 154"/>
            <p:cNvSpPr>
              <a:spLocks/>
            </p:cNvSpPr>
            <p:nvPr/>
          </p:nvSpPr>
          <p:spPr bwMode="auto">
            <a:xfrm>
              <a:off x="4338307"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9" name="Freeform 155"/>
            <p:cNvSpPr>
              <a:spLocks/>
            </p:cNvSpPr>
            <p:nvPr/>
          </p:nvSpPr>
          <p:spPr bwMode="auto">
            <a:xfrm>
              <a:off x="4335114"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0" name="Freeform 157"/>
            <p:cNvSpPr>
              <a:spLocks/>
            </p:cNvSpPr>
            <p:nvPr/>
          </p:nvSpPr>
          <p:spPr bwMode="auto">
            <a:xfrm>
              <a:off x="3471652" y="6819443"/>
              <a:ext cx="52670" cy="4694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1" name="Freeform 158"/>
            <p:cNvSpPr>
              <a:spLocks/>
            </p:cNvSpPr>
            <p:nvPr/>
          </p:nvSpPr>
          <p:spPr bwMode="auto">
            <a:xfrm>
              <a:off x="3441327" y="6822681"/>
              <a:ext cx="46286" cy="33997"/>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2" name="Freeform 232"/>
            <p:cNvSpPr>
              <a:spLocks noEditPoints="1"/>
            </p:cNvSpPr>
            <p:nvPr/>
          </p:nvSpPr>
          <p:spPr bwMode="auto">
            <a:xfrm>
              <a:off x="3075832"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3" name="Freeform 233"/>
            <p:cNvSpPr>
              <a:spLocks noEditPoints="1"/>
            </p:cNvSpPr>
            <p:nvPr/>
          </p:nvSpPr>
          <p:spPr bwMode="auto">
            <a:xfrm>
              <a:off x="3128501"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4" name="Freeform 234"/>
            <p:cNvSpPr>
              <a:spLocks/>
            </p:cNvSpPr>
            <p:nvPr/>
          </p:nvSpPr>
          <p:spPr bwMode="auto">
            <a:xfrm>
              <a:off x="3576991" y="7203132"/>
              <a:ext cx="27132" cy="21047"/>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5" name="Freeform 239"/>
            <p:cNvSpPr>
              <a:spLocks noEditPoints="1"/>
            </p:cNvSpPr>
            <p:nvPr/>
          </p:nvSpPr>
          <p:spPr bwMode="auto">
            <a:xfrm>
              <a:off x="2997625"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6" name="Freeform 240"/>
            <p:cNvSpPr>
              <a:spLocks noEditPoints="1"/>
            </p:cNvSpPr>
            <p:nvPr/>
          </p:nvSpPr>
          <p:spPr bwMode="auto">
            <a:xfrm>
              <a:off x="2855577"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7" name="Freeform 241"/>
            <p:cNvSpPr>
              <a:spLocks/>
            </p:cNvSpPr>
            <p:nvPr/>
          </p:nvSpPr>
          <p:spPr bwMode="auto">
            <a:xfrm>
              <a:off x="3138078"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8" name="Freeform 242"/>
            <p:cNvSpPr>
              <a:spLocks/>
            </p:cNvSpPr>
            <p:nvPr/>
          </p:nvSpPr>
          <p:spPr bwMode="auto">
            <a:xfrm>
              <a:off x="3237033"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49" name="Freeform 243"/>
            <p:cNvSpPr>
              <a:spLocks/>
            </p:cNvSpPr>
            <p:nvPr/>
          </p:nvSpPr>
          <p:spPr bwMode="auto">
            <a:xfrm>
              <a:off x="3254589"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0" name="Freeform 244"/>
            <p:cNvSpPr>
              <a:spLocks/>
            </p:cNvSpPr>
            <p:nvPr/>
          </p:nvSpPr>
          <p:spPr bwMode="auto">
            <a:xfrm>
              <a:off x="3359929"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1" name="Freeform 245"/>
            <p:cNvSpPr>
              <a:spLocks/>
            </p:cNvSpPr>
            <p:nvPr/>
          </p:nvSpPr>
          <p:spPr bwMode="auto">
            <a:xfrm>
              <a:off x="3441328"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2" name="Freeform 246"/>
            <p:cNvSpPr>
              <a:spLocks/>
            </p:cNvSpPr>
            <p:nvPr/>
          </p:nvSpPr>
          <p:spPr bwMode="auto">
            <a:xfrm>
              <a:off x="3434943"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3" name="Freeform 247"/>
            <p:cNvSpPr>
              <a:spLocks/>
            </p:cNvSpPr>
            <p:nvPr/>
          </p:nvSpPr>
          <p:spPr bwMode="auto">
            <a:xfrm>
              <a:off x="3444520"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4" name="Freeform 248"/>
            <p:cNvSpPr>
              <a:spLocks/>
            </p:cNvSpPr>
            <p:nvPr/>
          </p:nvSpPr>
          <p:spPr bwMode="auto">
            <a:xfrm>
              <a:off x="3441328"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5" name="Freeform 249"/>
            <p:cNvSpPr>
              <a:spLocks/>
            </p:cNvSpPr>
            <p:nvPr/>
          </p:nvSpPr>
          <p:spPr bwMode="auto">
            <a:xfrm>
              <a:off x="3444520"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6" name="Freeform 250"/>
            <p:cNvSpPr>
              <a:spLocks/>
            </p:cNvSpPr>
            <p:nvPr/>
          </p:nvSpPr>
          <p:spPr bwMode="auto">
            <a:xfrm>
              <a:off x="3415791"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7" name="Freeform 251"/>
            <p:cNvSpPr>
              <a:spLocks/>
            </p:cNvSpPr>
            <p:nvPr/>
          </p:nvSpPr>
          <p:spPr bwMode="auto">
            <a:xfrm>
              <a:off x="3418983"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8" name="Freeform 252"/>
            <p:cNvSpPr>
              <a:spLocks/>
            </p:cNvSpPr>
            <p:nvPr/>
          </p:nvSpPr>
          <p:spPr bwMode="auto">
            <a:xfrm>
              <a:off x="3434943"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59" name="Freeform 253"/>
            <p:cNvSpPr>
              <a:spLocks/>
            </p:cNvSpPr>
            <p:nvPr/>
          </p:nvSpPr>
          <p:spPr bwMode="auto">
            <a:xfrm>
              <a:off x="3441328"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0" name="Freeform 254"/>
            <p:cNvSpPr>
              <a:spLocks/>
            </p:cNvSpPr>
            <p:nvPr/>
          </p:nvSpPr>
          <p:spPr bwMode="auto">
            <a:xfrm>
              <a:off x="3431751"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1" name="Freeform 255"/>
            <p:cNvSpPr>
              <a:spLocks/>
            </p:cNvSpPr>
            <p:nvPr/>
          </p:nvSpPr>
          <p:spPr bwMode="auto">
            <a:xfrm>
              <a:off x="3471652"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2" name="Freeform 256"/>
            <p:cNvSpPr>
              <a:spLocks/>
            </p:cNvSpPr>
            <p:nvPr/>
          </p:nvSpPr>
          <p:spPr bwMode="auto">
            <a:xfrm>
              <a:off x="3332796"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3" name="Freeform 257"/>
            <p:cNvSpPr>
              <a:spLocks/>
            </p:cNvSpPr>
            <p:nvPr/>
          </p:nvSpPr>
          <p:spPr bwMode="auto">
            <a:xfrm>
              <a:off x="3343969"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4" name="Freeform 258"/>
            <p:cNvSpPr>
              <a:spLocks/>
            </p:cNvSpPr>
            <p:nvPr/>
          </p:nvSpPr>
          <p:spPr bwMode="auto">
            <a:xfrm>
              <a:off x="3434943"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5" name="Freeform 259"/>
            <p:cNvSpPr>
              <a:spLocks/>
            </p:cNvSpPr>
            <p:nvPr/>
          </p:nvSpPr>
          <p:spPr bwMode="auto">
            <a:xfrm>
              <a:off x="3418983"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6" name="Freeform 260"/>
            <p:cNvSpPr>
              <a:spLocks/>
            </p:cNvSpPr>
            <p:nvPr/>
          </p:nvSpPr>
          <p:spPr bwMode="auto">
            <a:xfrm>
              <a:off x="3425367"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7" name="Freeform 261"/>
            <p:cNvSpPr>
              <a:spLocks/>
            </p:cNvSpPr>
            <p:nvPr/>
          </p:nvSpPr>
          <p:spPr bwMode="auto">
            <a:xfrm>
              <a:off x="3434943"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8" name="Freeform 262"/>
            <p:cNvSpPr>
              <a:spLocks/>
            </p:cNvSpPr>
            <p:nvPr/>
          </p:nvSpPr>
          <p:spPr bwMode="auto">
            <a:xfrm>
              <a:off x="3388658"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69" name="Freeform 263"/>
            <p:cNvSpPr>
              <a:spLocks/>
            </p:cNvSpPr>
            <p:nvPr/>
          </p:nvSpPr>
          <p:spPr bwMode="auto">
            <a:xfrm>
              <a:off x="3388658"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0" name="Freeform 264"/>
            <p:cNvSpPr>
              <a:spLocks/>
            </p:cNvSpPr>
            <p:nvPr/>
          </p:nvSpPr>
          <p:spPr bwMode="auto">
            <a:xfrm>
              <a:off x="3409406"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1" name="Freeform 265"/>
            <p:cNvSpPr>
              <a:spLocks/>
            </p:cNvSpPr>
            <p:nvPr/>
          </p:nvSpPr>
          <p:spPr bwMode="auto">
            <a:xfrm>
              <a:off x="3403022"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2" name="Freeform 266"/>
            <p:cNvSpPr>
              <a:spLocks/>
            </p:cNvSpPr>
            <p:nvPr/>
          </p:nvSpPr>
          <p:spPr bwMode="auto">
            <a:xfrm>
              <a:off x="3396638"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3" name="Freeform 267"/>
            <p:cNvSpPr>
              <a:spLocks/>
            </p:cNvSpPr>
            <p:nvPr/>
          </p:nvSpPr>
          <p:spPr bwMode="auto">
            <a:xfrm>
              <a:off x="3418983"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4" name="Freeform 268"/>
            <p:cNvSpPr>
              <a:spLocks/>
            </p:cNvSpPr>
            <p:nvPr/>
          </p:nvSpPr>
          <p:spPr bwMode="auto">
            <a:xfrm>
              <a:off x="3418983"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5" name="Freeform 269"/>
            <p:cNvSpPr>
              <a:spLocks noEditPoints="1"/>
            </p:cNvSpPr>
            <p:nvPr/>
          </p:nvSpPr>
          <p:spPr bwMode="auto">
            <a:xfrm>
              <a:off x="1478186"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6" name="Freeform 270"/>
            <p:cNvSpPr>
              <a:spLocks/>
            </p:cNvSpPr>
            <p:nvPr/>
          </p:nvSpPr>
          <p:spPr bwMode="auto">
            <a:xfrm>
              <a:off x="4301598"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7" name="Freeform 271"/>
            <p:cNvSpPr>
              <a:spLocks/>
            </p:cNvSpPr>
            <p:nvPr/>
          </p:nvSpPr>
          <p:spPr bwMode="auto">
            <a:xfrm>
              <a:off x="4264889"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8" name="Freeform 272"/>
            <p:cNvSpPr>
              <a:spLocks/>
            </p:cNvSpPr>
            <p:nvPr/>
          </p:nvSpPr>
          <p:spPr bwMode="auto">
            <a:xfrm>
              <a:off x="4236160"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79" name="Freeform 289"/>
            <p:cNvSpPr>
              <a:spLocks noEditPoints="1"/>
            </p:cNvSpPr>
            <p:nvPr/>
          </p:nvSpPr>
          <p:spPr bwMode="auto">
            <a:xfrm>
              <a:off x="806250"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0" name="Freeform 290"/>
            <p:cNvSpPr>
              <a:spLocks/>
            </p:cNvSpPr>
            <p:nvPr/>
          </p:nvSpPr>
          <p:spPr bwMode="auto">
            <a:xfrm>
              <a:off x="3102965"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1" name="Freeform 291"/>
            <p:cNvSpPr>
              <a:spLocks/>
            </p:cNvSpPr>
            <p:nvPr/>
          </p:nvSpPr>
          <p:spPr bwMode="auto">
            <a:xfrm>
              <a:off x="3701483"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2" name="Freeform 292"/>
            <p:cNvSpPr>
              <a:spLocks/>
            </p:cNvSpPr>
            <p:nvPr/>
          </p:nvSpPr>
          <p:spPr bwMode="auto">
            <a:xfrm>
              <a:off x="3701483"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3" name="Freeform 293"/>
            <p:cNvSpPr>
              <a:spLocks/>
            </p:cNvSpPr>
            <p:nvPr/>
          </p:nvSpPr>
          <p:spPr bwMode="auto">
            <a:xfrm>
              <a:off x="3695100"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4" name="Freeform 294"/>
            <p:cNvSpPr>
              <a:spLocks/>
            </p:cNvSpPr>
            <p:nvPr/>
          </p:nvSpPr>
          <p:spPr bwMode="auto">
            <a:xfrm>
              <a:off x="3675946"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5" name="Freeform 295"/>
            <p:cNvSpPr>
              <a:spLocks/>
            </p:cNvSpPr>
            <p:nvPr/>
          </p:nvSpPr>
          <p:spPr bwMode="auto">
            <a:xfrm>
              <a:off x="3682331"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6" name="Freeform 296"/>
            <p:cNvSpPr>
              <a:spLocks/>
            </p:cNvSpPr>
            <p:nvPr/>
          </p:nvSpPr>
          <p:spPr bwMode="auto">
            <a:xfrm>
              <a:off x="3682331"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7" name="Freeform 297"/>
            <p:cNvSpPr>
              <a:spLocks/>
            </p:cNvSpPr>
            <p:nvPr/>
          </p:nvSpPr>
          <p:spPr bwMode="auto">
            <a:xfrm>
              <a:off x="3703080"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8" name="Freeform 298"/>
            <p:cNvSpPr>
              <a:spLocks/>
            </p:cNvSpPr>
            <p:nvPr/>
          </p:nvSpPr>
          <p:spPr bwMode="auto">
            <a:xfrm>
              <a:off x="2895478" y="4834623"/>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89" name="Freeform 299"/>
            <p:cNvSpPr>
              <a:spLocks/>
            </p:cNvSpPr>
            <p:nvPr/>
          </p:nvSpPr>
          <p:spPr bwMode="auto">
            <a:xfrm>
              <a:off x="2930592"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0" name="Freeform 300"/>
            <p:cNvSpPr>
              <a:spLocks/>
            </p:cNvSpPr>
            <p:nvPr/>
          </p:nvSpPr>
          <p:spPr bwMode="auto">
            <a:xfrm>
              <a:off x="3000818"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1" name="Freeform 6"/>
            <p:cNvSpPr>
              <a:spLocks/>
            </p:cNvSpPr>
            <p:nvPr/>
          </p:nvSpPr>
          <p:spPr bwMode="auto">
            <a:xfrm>
              <a:off x="5494369"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2" name="Freeform 8"/>
            <p:cNvSpPr>
              <a:spLocks/>
            </p:cNvSpPr>
            <p:nvPr/>
          </p:nvSpPr>
          <p:spPr bwMode="auto">
            <a:xfrm>
              <a:off x="4684551"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3" name="Freeform 9"/>
            <p:cNvSpPr>
              <a:spLocks/>
            </p:cNvSpPr>
            <p:nvPr/>
          </p:nvSpPr>
          <p:spPr bwMode="auto">
            <a:xfrm>
              <a:off x="7118824"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4" name="Freeform 10"/>
            <p:cNvSpPr>
              <a:spLocks/>
            </p:cNvSpPr>
            <p:nvPr/>
          </p:nvSpPr>
          <p:spPr bwMode="auto">
            <a:xfrm>
              <a:off x="6762118"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5" name="Freeform 11"/>
            <p:cNvSpPr>
              <a:spLocks noEditPoints="1"/>
            </p:cNvSpPr>
            <p:nvPr/>
          </p:nvSpPr>
          <p:spPr bwMode="auto">
            <a:xfrm>
              <a:off x="9059816"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6" name="Freeform 13"/>
            <p:cNvSpPr>
              <a:spLocks/>
            </p:cNvSpPr>
            <p:nvPr/>
          </p:nvSpPr>
          <p:spPr bwMode="auto">
            <a:xfrm>
              <a:off x="6014965"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7" name="Freeform 41"/>
            <p:cNvSpPr>
              <a:spLocks/>
            </p:cNvSpPr>
            <p:nvPr/>
          </p:nvSpPr>
          <p:spPr bwMode="auto">
            <a:xfrm>
              <a:off x="6631970"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8" name="Freeform 42"/>
            <p:cNvSpPr>
              <a:spLocks/>
            </p:cNvSpPr>
            <p:nvPr/>
          </p:nvSpPr>
          <p:spPr bwMode="auto">
            <a:xfrm>
              <a:off x="6921191"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99" name="Freeform 43"/>
            <p:cNvSpPr>
              <a:spLocks/>
            </p:cNvSpPr>
            <p:nvPr/>
          </p:nvSpPr>
          <p:spPr bwMode="auto">
            <a:xfrm>
              <a:off x="7136499"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0" name="Freeform 44"/>
            <p:cNvSpPr>
              <a:spLocks/>
            </p:cNvSpPr>
            <p:nvPr/>
          </p:nvSpPr>
          <p:spPr bwMode="auto">
            <a:xfrm>
              <a:off x="7118824"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1" name="Freeform 45"/>
            <p:cNvSpPr>
              <a:spLocks/>
            </p:cNvSpPr>
            <p:nvPr/>
          </p:nvSpPr>
          <p:spPr bwMode="auto">
            <a:xfrm>
              <a:off x="6445583"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2" name="Freeform 46"/>
            <p:cNvSpPr>
              <a:spLocks/>
            </p:cNvSpPr>
            <p:nvPr/>
          </p:nvSpPr>
          <p:spPr bwMode="auto">
            <a:xfrm>
              <a:off x="6453616"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3" name="Freeform 47"/>
            <p:cNvSpPr>
              <a:spLocks/>
            </p:cNvSpPr>
            <p:nvPr/>
          </p:nvSpPr>
          <p:spPr bwMode="auto">
            <a:xfrm>
              <a:off x="6035854"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4" name="Freeform 48"/>
            <p:cNvSpPr>
              <a:spLocks/>
            </p:cNvSpPr>
            <p:nvPr/>
          </p:nvSpPr>
          <p:spPr bwMode="auto">
            <a:xfrm>
              <a:off x="5593988"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5" name="Freeform 49"/>
            <p:cNvSpPr>
              <a:spLocks/>
            </p:cNvSpPr>
            <p:nvPr/>
          </p:nvSpPr>
          <p:spPr bwMode="auto">
            <a:xfrm>
              <a:off x="6241522"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6" name="Freeform 50"/>
            <p:cNvSpPr>
              <a:spLocks/>
            </p:cNvSpPr>
            <p:nvPr/>
          </p:nvSpPr>
          <p:spPr bwMode="auto">
            <a:xfrm>
              <a:off x="6329894"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7" name="Freeform 51"/>
            <p:cNvSpPr>
              <a:spLocks/>
            </p:cNvSpPr>
            <p:nvPr/>
          </p:nvSpPr>
          <p:spPr bwMode="auto">
            <a:xfrm>
              <a:off x="6662498"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8" name="Freeform 52"/>
            <p:cNvSpPr>
              <a:spLocks/>
            </p:cNvSpPr>
            <p:nvPr/>
          </p:nvSpPr>
          <p:spPr bwMode="auto">
            <a:xfrm>
              <a:off x="6609474"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09" name="Freeform 53"/>
            <p:cNvSpPr>
              <a:spLocks/>
            </p:cNvSpPr>
            <p:nvPr/>
          </p:nvSpPr>
          <p:spPr bwMode="auto">
            <a:xfrm>
              <a:off x="7912574"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0" name="Freeform 54"/>
            <p:cNvSpPr>
              <a:spLocks/>
            </p:cNvSpPr>
            <p:nvPr/>
          </p:nvSpPr>
          <p:spPr bwMode="auto">
            <a:xfrm>
              <a:off x="8025049"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1" name="Freeform 55"/>
            <p:cNvSpPr>
              <a:spLocks/>
            </p:cNvSpPr>
            <p:nvPr/>
          </p:nvSpPr>
          <p:spPr bwMode="auto">
            <a:xfrm>
              <a:off x="8065218"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2" name="Freeform 56"/>
            <p:cNvSpPr>
              <a:spLocks/>
            </p:cNvSpPr>
            <p:nvPr/>
          </p:nvSpPr>
          <p:spPr bwMode="auto">
            <a:xfrm>
              <a:off x="8062005"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3" name="Freeform 57"/>
            <p:cNvSpPr>
              <a:spLocks/>
            </p:cNvSpPr>
            <p:nvPr/>
          </p:nvSpPr>
          <p:spPr bwMode="auto">
            <a:xfrm>
              <a:off x="8143951"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4" name="Freeform 58"/>
            <p:cNvSpPr>
              <a:spLocks/>
            </p:cNvSpPr>
            <p:nvPr/>
          </p:nvSpPr>
          <p:spPr bwMode="auto">
            <a:xfrm>
              <a:off x="8062005"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5" name="Freeform 59"/>
            <p:cNvSpPr>
              <a:spLocks/>
            </p:cNvSpPr>
            <p:nvPr/>
          </p:nvSpPr>
          <p:spPr bwMode="auto">
            <a:xfrm>
              <a:off x="8062005"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6" name="Freeform 60"/>
            <p:cNvSpPr>
              <a:spLocks/>
            </p:cNvSpPr>
            <p:nvPr/>
          </p:nvSpPr>
          <p:spPr bwMode="auto">
            <a:xfrm>
              <a:off x="8071646"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7" name="Freeform 61"/>
            <p:cNvSpPr>
              <a:spLocks/>
            </p:cNvSpPr>
            <p:nvPr/>
          </p:nvSpPr>
          <p:spPr bwMode="auto">
            <a:xfrm>
              <a:off x="8124670"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8" name="Freeform 62"/>
            <p:cNvSpPr>
              <a:spLocks/>
            </p:cNvSpPr>
            <p:nvPr/>
          </p:nvSpPr>
          <p:spPr bwMode="auto">
            <a:xfrm>
              <a:off x="8108602"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19" name="Freeform 63"/>
            <p:cNvSpPr>
              <a:spLocks/>
            </p:cNvSpPr>
            <p:nvPr/>
          </p:nvSpPr>
          <p:spPr bwMode="auto">
            <a:xfrm>
              <a:off x="8074859"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0" name="Freeform 64"/>
            <p:cNvSpPr>
              <a:spLocks/>
            </p:cNvSpPr>
            <p:nvPr/>
          </p:nvSpPr>
          <p:spPr bwMode="auto">
            <a:xfrm>
              <a:off x="8071646"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1" name="Freeform 65"/>
            <p:cNvSpPr>
              <a:spLocks/>
            </p:cNvSpPr>
            <p:nvPr/>
          </p:nvSpPr>
          <p:spPr bwMode="auto">
            <a:xfrm>
              <a:off x="7629780"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2" name="Freeform 66"/>
            <p:cNvSpPr>
              <a:spLocks/>
            </p:cNvSpPr>
            <p:nvPr/>
          </p:nvSpPr>
          <p:spPr bwMode="auto">
            <a:xfrm>
              <a:off x="6917976"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3" name="Freeform 67"/>
            <p:cNvSpPr>
              <a:spLocks/>
            </p:cNvSpPr>
            <p:nvPr/>
          </p:nvSpPr>
          <p:spPr bwMode="auto">
            <a:xfrm>
              <a:off x="7226478"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4" name="Freeform 68"/>
            <p:cNvSpPr>
              <a:spLocks/>
            </p:cNvSpPr>
            <p:nvPr/>
          </p:nvSpPr>
          <p:spPr bwMode="auto">
            <a:xfrm>
              <a:off x="7355021"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5" name="Freeform 69"/>
            <p:cNvSpPr>
              <a:spLocks/>
            </p:cNvSpPr>
            <p:nvPr/>
          </p:nvSpPr>
          <p:spPr bwMode="auto">
            <a:xfrm>
              <a:off x="7236119"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6" name="Freeform 70"/>
            <p:cNvSpPr>
              <a:spLocks/>
            </p:cNvSpPr>
            <p:nvPr/>
          </p:nvSpPr>
          <p:spPr bwMode="auto">
            <a:xfrm>
              <a:off x="7229693"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7" name="Freeform 71"/>
            <p:cNvSpPr>
              <a:spLocks/>
            </p:cNvSpPr>
            <p:nvPr/>
          </p:nvSpPr>
          <p:spPr bwMode="auto">
            <a:xfrm>
              <a:off x="7261828"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8" name="Freeform 72"/>
            <p:cNvSpPr>
              <a:spLocks/>
            </p:cNvSpPr>
            <p:nvPr/>
          </p:nvSpPr>
          <p:spPr bwMode="auto">
            <a:xfrm>
              <a:off x="7236119"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29" name="Freeform 73"/>
            <p:cNvSpPr>
              <a:spLocks/>
            </p:cNvSpPr>
            <p:nvPr/>
          </p:nvSpPr>
          <p:spPr bwMode="auto">
            <a:xfrm>
              <a:off x="7255400"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0" name="Freeform 74"/>
            <p:cNvSpPr>
              <a:spLocks/>
            </p:cNvSpPr>
            <p:nvPr/>
          </p:nvSpPr>
          <p:spPr bwMode="auto">
            <a:xfrm>
              <a:off x="7473923"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1" name="Freeform 75"/>
            <p:cNvSpPr>
              <a:spLocks/>
            </p:cNvSpPr>
            <p:nvPr/>
          </p:nvSpPr>
          <p:spPr bwMode="auto">
            <a:xfrm>
              <a:off x="7427326"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2" name="Freeform 76"/>
            <p:cNvSpPr>
              <a:spLocks/>
            </p:cNvSpPr>
            <p:nvPr/>
          </p:nvSpPr>
          <p:spPr bwMode="auto">
            <a:xfrm>
              <a:off x="7473923"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3" name="Freeform 77"/>
            <p:cNvSpPr>
              <a:spLocks/>
            </p:cNvSpPr>
            <p:nvPr/>
          </p:nvSpPr>
          <p:spPr bwMode="auto">
            <a:xfrm>
              <a:off x="5806084"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4" name="Freeform 78"/>
            <p:cNvSpPr>
              <a:spLocks/>
            </p:cNvSpPr>
            <p:nvPr/>
          </p:nvSpPr>
          <p:spPr bwMode="auto">
            <a:xfrm>
              <a:off x="5905705"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5" name="Freeform 79"/>
            <p:cNvSpPr>
              <a:spLocks/>
            </p:cNvSpPr>
            <p:nvPr/>
          </p:nvSpPr>
          <p:spPr bwMode="auto">
            <a:xfrm>
              <a:off x="6101732"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6" name="Freeform 80"/>
            <p:cNvSpPr>
              <a:spLocks/>
            </p:cNvSpPr>
            <p:nvPr/>
          </p:nvSpPr>
          <p:spPr bwMode="auto">
            <a:xfrm>
              <a:off x="6230275"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7" name="Freeform 81"/>
            <p:cNvSpPr>
              <a:spLocks/>
            </p:cNvSpPr>
            <p:nvPr/>
          </p:nvSpPr>
          <p:spPr bwMode="auto">
            <a:xfrm>
              <a:off x="5995684"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8" name="Freeform 82"/>
            <p:cNvSpPr>
              <a:spLocks/>
            </p:cNvSpPr>
            <p:nvPr/>
          </p:nvSpPr>
          <p:spPr bwMode="auto">
            <a:xfrm>
              <a:off x="5169799"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39" name="Freeform 84"/>
            <p:cNvSpPr>
              <a:spLocks/>
            </p:cNvSpPr>
            <p:nvPr/>
          </p:nvSpPr>
          <p:spPr bwMode="auto">
            <a:xfrm>
              <a:off x="5746633"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0" name="Freeform 85"/>
            <p:cNvSpPr>
              <a:spLocks/>
            </p:cNvSpPr>
            <p:nvPr/>
          </p:nvSpPr>
          <p:spPr bwMode="auto">
            <a:xfrm>
              <a:off x="5301555"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1" name="Freeform 86"/>
            <p:cNvSpPr>
              <a:spLocks/>
            </p:cNvSpPr>
            <p:nvPr/>
          </p:nvSpPr>
          <p:spPr bwMode="auto">
            <a:xfrm>
              <a:off x="4737574"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2" name="Freeform 87"/>
            <p:cNvSpPr>
              <a:spLocks/>
            </p:cNvSpPr>
            <p:nvPr/>
          </p:nvSpPr>
          <p:spPr bwMode="auto">
            <a:xfrm>
              <a:off x="5132843"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3" name="Freeform 88"/>
            <p:cNvSpPr>
              <a:spLocks/>
            </p:cNvSpPr>
            <p:nvPr/>
          </p:nvSpPr>
          <p:spPr bwMode="auto">
            <a:xfrm>
              <a:off x="5557032"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4" name="Freeform 89"/>
            <p:cNvSpPr>
              <a:spLocks/>
            </p:cNvSpPr>
            <p:nvPr/>
          </p:nvSpPr>
          <p:spPr bwMode="auto">
            <a:xfrm>
              <a:off x="5830186"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5" name="Freeform 90"/>
            <p:cNvSpPr>
              <a:spLocks/>
            </p:cNvSpPr>
            <p:nvPr/>
          </p:nvSpPr>
          <p:spPr bwMode="auto">
            <a:xfrm>
              <a:off x="5815725"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6" name="Freeform 91"/>
            <p:cNvSpPr>
              <a:spLocks/>
            </p:cNvSpPr>
            <p:nvPr/>
          </p:nvSpPr>
          <p:spPr bwMode="auto">
            <a:xfrm>
              <a:off x="5812511"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7" name="Freeform 92"/>
            <p:cNvSpPr>
              <a:spLocks/>
            </p:cNvSpPr>
            <p:nvPr/>
          </p:nvSpPr>
          <p:spPr bwMode="auto">
            <a:xfrm>
              <a:off x="5965155"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8" name="Freeform 93"/>
            <p:cNvSpPr>
              <a:spLocks/>
            </p:cNvSpPr>
            <p:nvPr/>
          </p:nvSpPr>
          <p:spPr bwMode="auto">
            <a:xfrm>
              <a:off x="5756274"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49" name="Freeform 94"/>
            <p:cNvSpPr>
              <a:spLocks/>
            </p:cNvSpPr>
            <p:nvPr/>
          </p:nvSpPr>
          <p:spPr bwMode="auto">
            <a:xfrm>
              <a:off x="5843040"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0" name="Freeform 95"/>
            <p:cNvSpPr>
              <a:spLocks/>
            </p:cNvSpPr>
            <p:nvPr/>
          </p:nvSpPr>
          <p:spPr bwMode="auto">
            <a:xfrm>
              <a:off x="5982830"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1" name="Freeform 96"/>
            <p:cNvSpPr>
              <a:spLocks/>
            </p:cNvSpPr>
            <p:nvPr/>
          </p:nvSpPr>
          <p:spPr bwMode="auto">
            <a:xfrm>
              <a:off x="5251745"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2" name="Freeform 97"/>
            <p:cNvSpPr>
              <a:spLocks/>
            </p:cNvSpPr>
            <p:nvPr/>
          </p:nvSpPr>
          <p:spPr bwMode="auto">
            <a:xfrm>
              <a:off x="5783589"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3" name="Freeform 98"/>
            <p:cNvSpPr>
              <a:spLocks/>
            </p:cNvSpPr>
            <p:nvPr/>
          </p:nvSpPr>
          <p:spPr bwMode="auto">
            <a:xfrm>
              <a:off x="5683969"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4" name="Freeform 99"/>
            <p:cNvSpPr>
              <a:spLocks/>
            </p:cNvSpPr>
            <p:nvPr/>
          </p:nvSpPr>
          <p:spPr bwMode="auto">
            <a:xfrm>
              <a:off x="5232462"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5" name="Freeform 100"/>
            <p:cNvSpPr>
              <a:spLocks/>
            </p:cNvSpPr>
            <p:nvPr/>
          </p:nvSpPr>
          <p:spPr bwMode="auto">
            <a:xfrm>
              <a:off x="5494369"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6" name="Freeform 101"/>
            <p:cNvSpPr>
              <a:spLocks/>
            </p:cNvSpPr>
            <p:nvPr/>
          </p:nvSpPr>
          <p:spPr bwMode="auto">
            <a:xfrm>
              <a:off x="5693609"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7" name="Freeform 102"/>
            <p:cNvSpPr>
              <a:spLocks/>
            </p:cNvSpPr>
            <p:nvPr/>
          </p:nvSpPr>
          <p:spPr bwMode="auto">
            <a:xfrm>
              <a:off x="5232462"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8" name="Freeform 103"/>
            <p:cNvSpPr>
              <a:spLocks/>
            </p:cNvSpPr>
            <p:nvPr/>
          </p:nvSpPr>
          <p:spPr bwMode="auto">
            <a:xfrm>
              <a:off x="5447772"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59" name="Freeform 104"/>
            <p:cNvSpPr>
              <a:spLocks/>
            </p:cNvSpPr>
            <p:nvPr/>
          </p:nvSpPr>
          <p:spPr bwMode="auto">
            <a:xfrm>
              <a:off x="5574707"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0" name="Freeform 105"/>
            <p:cNvSpPr>
              <a:spLocks/>
            </p:cNvSpPr>
            <p:nvPr/>
          </p:nvSpPr>
          <p:spPr bwMode="auto">
            <a:xfrm>
              <a:off x="5357792"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1" name="Freeform 106"/>
            <p:cNvSpPr>
              <a:spLocks/>
            </p:cNvSpPr>
            <p:nvPr/>
          </p:nvSpPr>
          <p:spPr bwMode="auto">
            <a:xfrm>
              <a:off x="5613270"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2" name="Freeform 107"/>
            <p:cNvSpPr>
              <a:spLocks/>
            </p:cNvSpPr>
            <p:nvPr/>
          </p:nvSpPr>
          <p:spPr bwMode="auto">
            <a:xfrm>
              <a:off x="5709677"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3" name="Freeform 108"/>
            <p:cNvSpPr>
              <a:spLocks/>
            </p:cNvSpPr>
            <p:nvPr/>
          </p:nvSpPr>
          <p:spPr bwMode="auto">
            <a:xfrm>
              <a:off x="5756274"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4" name="Freeform 109"/>
            <p:cNvSpPr>
              <a:spLocks/>
            </p:cNvSpPr>
            <p:nvPr/>
          </p:nvSpPr>
          <p:spPr bwMode="auto">
            <a:xfrm>
              <a:off x="5275846"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5" name="Freeform 110"/>
            <p:cNvSpPr>
              <a:spLocks/>
            </p:cNvSpPr>
            <p:nvPr/>
          </p:nvSpPr>
          <p:spPr bwMode="auto">
            <a:xfrm>
              <a:off x="4951276"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6" name="Freeform 111"/>
            <p:cNvSpPr>
              <a:spLocks/>
            </p:cNvSpPr>
            <p:nvPr/>
          </p:nvSpPr>
          <p:spPr bwMode="auto">
            <a:xfrm>
              <a:off x="4642774"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7" name="Freeform 112"/>
            <p:cNvSpPr>
              <a:spLocks/>
            </p:cNvSpPr>
            <p:nvPr/>
          </p:nvSpPr>
          <p:spPr bwMode="auto">
            <a:xfrm>
              <a:off x="4525479"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8" name="Freeform 113"/>
            <p:cNvSpPr>
              <a:spLocks/>
            </p:cNvSpPr>
            <p:nvPr/>
          </p:nvSpPr>
          <p:spPr bwMode="auto">
            <a:xfrm>
              <a:off x="5020368"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69" name="Freeform 114"/>
            <p:cNvSpPr>
              <a:spLocks/>
            </p:cNvSpPr>
            <p:nvPr/>
          </p:nvSpPr>
          <p:spPr bwMode="auto">
            <a:xfrm>
              <a:off x="5304768"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0" name="Freeform 115"/>
            <p:cNvSpPr>
              <a:spLocks/>
            </p:cNvSpPr>
            <p:nvPr/>
          </p:nvSpPr>
          <p:spPr bwMode="auto">
            <a:xfrm>
              <a:off x="5160158"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1" name="Freeform 116"/>
            <p:cNvSpPr>
              <a:spLocks/>
            </p:cNvSpPr>
            <p:nvPr/>
          </p:nvSpPr>
          <p:spPr bwMode="auto">
            <a:xfrm>
              <a:off x="5248530"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2" name="Freeform 117"/>
            <p:cNvSpPr>
              <a:spLocks/>
            </p:cNvSpPr>
            <p:nvPr/>
          </p:nvSpPr>
          <p:spPr bwMode="auto">
            <a:xfrm>
              <a:off x="5222822"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3" name="Freeform 118"/>
            <p:cNvSpPr>
              <a:spLocks/>
            </p:cNvSpPr>
            <p:nvPr/>
          </p:nvSpPr>
          <p:spPr bwMode="auto">
            <a:xfrm>
              <a:off x="5160158"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4" name="Freeform 119"/>
            <p:cNvSpPr>
              <a:spLocks/>
            </p:cNvSpPr>
            <p:nvPr/>
          </p:nvSpPr>
          <p:spPr bwMode="auto">
            <a:xfrm>
              <a:off x="5179439"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5" name="Freeform 120"/>
            <p:cNvSpPr>
              <a:spLocks/>
            </p:cNvSpPr>
            <p:nvPr/>
          </p:nvSpPr>
          <p:spPr bwMode="auto">
            <a:xfrm>
              <a:off x="5152124"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6" name="Freeform 121"/>
            <p:cNvSpPr>
              <a:spLocks/>
            </p:cNvSpPr>
            <p:nvPr/>
          </p:nvSpPr>
          <p:spPr bwMode="auto">
            <a:xfrm>
              <a:off x="5103921"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7" name="Freeform 122"/>
            <p:cNvSpPr>
              <a:spLocks/>
            </p:cNvSpPr>
            <p:nvPr/>
          </p:nvSpPr>
          <p:spPr bwMode="auto">
            <a:xfrm>
              <a:off x="5656653"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8" name="Freeform 123"/>
            <p:cNvSpPr>
              <a:spLocks/>
            </p:cNvSpPr>
            <p:nvPr/>
          </p:nvSpPr>
          <p:spPr bwMode="auto">
            <a:xfrm>
              <a:off x="5666294"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79" name="Freeform 124"/>
            <p:cNvSpPr>
              <a:spLocks/>
            </p:cNvSpPr>
            <p:nvPr/>
          </p:nvSpPr>
          <p:spPr bwMode="auto">
            <a:xfrm>
              <a:off x="4811486"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0" name="Freeform 125"/>
            <p:cNvSpPr>
              <a:spLocks/>
            </p:cNvSpPr>
            <p:nvPr/>
          </p:nvSpPr>
          <p:spPr bwMode="auto">
            <a:xfrm>
              <a:off x="4967344"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1" name="Freeform 126"/>
            <p:cNvSpPr>
              <a:spLocks/>
            </p:cNvSpPr>
            <p:nvPr/>
          </p:nvSpPr>
          <p:spPr bwMode="auto">
            <a:xfrm>
              <a:off x="4737574"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2" name="Freeform 127"/>
            <p:cNvSpPr>
              <a:spLocks/>
            </p:cNvSpPr>
            <p:nvPr/>
          </p:nvSpPr>
          <p:spPr bwMode="auto">
            <a:xfrm>
              <a:off x="4867723"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3" name="Freeform 128"/>
            <p:cNvSpPr>
              <a:spLocks/>
            </p:cNvSpPr>
            <p:nvPr/>
          </p:nvSpPr>
          <p:spPr bwMode="auto">
            <a:xfrm>
              <a:off x="4948063"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4" name="Freeform 129"/>
            <p:cNvSpPr>
              <a:spLocks/>
            </p:cNvSpPr>
            <p:nvPr/>
          </p:nvSpPr>
          <p:spPr bwMode="auto">
            <a:xfrm>
              <a:off x="4625099"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5" name="Freeform 130"/>
            <p:cNvSpPr>
              <a:spLocks/>
            </p:cNvSpPr>
            <p:nvPr/>
          </p:nvSpPr>
          <p:spPr bwMode="auto">
            <a:xfrm>
              <a:off x="4525479"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6" name="Freeform 131"/>
            <p:cNvSpPr>
              <a:spLocks/>
            </p:cNvSpPr>
            <p:nvPr/>
          </p:nvSpPr>
          <p:spPr bwMode="auto">
            <a:xfrm>
              <a:off x="4552795"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7" name="Freeform 132"/>
            <p:cNvSpPr>
              <a:spLocks/>
            </p:cNvSpPr>
            <p:nvPr/>
          </p:nvSpPr>
          <p:spPr bwMode="auto">
            <a:xfrm>
              <a:off x="4586537"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8" name="Freeform 133"/>
            <p:cNvSpPr>
              <a:spLocks/>
            </p:cNvSpPr>
            <p:nvPr/>
          </p:nvSpPr>
          <p:spPr bwMode="auto">
            <a:xfrm>
              <a:off x="4605818"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89" name="Freeform 134"/>
            <p:cNvSpPr>
              <a:spLocks/>
            </p:cNvSpPr>
            <p:nvPr/>
          </p:nvSpPr>
          <p:spPr bwMode="auto">
            <a:xfrm>
              <a:off x="4525479"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0" name="Freeform 135"/>
            <p:cNvSpPr>
              <a:spLocks/>
            </p:cNvSpPr>
            <p:nvPr/>
          </p:nvSpPr>
          <p:spPr bwMode="auto">
            <a:xfrm>
              <a:off x="4502984"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1" name="Freeform 136"/>
            <p:cNvSpPr>
              <a:spLocks/>
            </p:cNvSpPr>
            <p:nvPr/>
          </p:nvSpPr>
          <p:spPr bwMode="auto">
            <a:xfrm>
              <a:off x="4515839"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2" name="Freeform 137"/>
            <p:cNvSpPr>
              <a:spLocks/>
            </p:cNvSpPr>
            <p:nvPr/>
          </p:nvSpPr>
          <p:spPr bwMode="auto">
            <a:xfrm>
              <a:off x="4496557"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3" name="Freeform 138"/>
            <p:cNvSpPr>
              <a:spLocks/>
            </p:cNvSpPr>
            <p:nvPr/>
          </p:nvSpPr>
          <p:spPr bwMode="auto">
            <a:xfrm>
              <a:off x="4668483"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4" name="Freeform 139"/>
            <p:cNvSpPr>
              <a:spLocks/>
            </p:cNvSpPr>
            <p:nvPr/>
          </p:nvSpPr>
          <p:spPr bwMode="auto">
            <a:xfrm>
              <a:off x="4621886"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5" name="Freeform 140"/>
            <p:cNvSpPr>
              <a:spLocks/>
            </p:cNvSpPr>
            <p:nvPr/>
          </p:nvSpPr>
          <p:spPr bwMode="auto">
            <a:xfrm>
              <a:off x="4515839"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6" name="Freeform 141"/>
            <p:cNvSpPr>
              <a:spLocks/>
            </p:cNvSpPr>
            <p:nvPr/>
          </p:nvSpPr>
          <p:spPr bwMode="auto">
            <a:xfrm>
              <a:off x="4531906"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7" name="Freeform 142"/>
            <p:cNvSpPr>
              <a:spLocks/>
            </p:cNvSpPr>
            <p:nvPr/>
          </p:nvSpPr>
          <p:spPr bwMode="auto">
            <a:xfrm>
              <a:off x="4578503"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8" name="Freeform 143"/>
            <p:cNvSpPr>
              <a:spLocks/>
            </p:cNvSpPr>
            <p:nvPr/>
          </p:nvSpPr>
          <p:spPr bwMode="auto">
            <a:xfrm>
              <a:off x="4539940"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199" name="Freeform 144"/>
            <p:cNvSpPr>
              <a:spLocks/>
            </p:cNvSpPr>
            <p:nvPr/>
          </p:nvSpPr>
          <p:spPr bwMode="auto">
            <a:xfrm>
              <a:off x="4549581"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0" name="Freeform 145"/>
            <p:cNvSpPr>
              <a:spLocks/>
            </p:cNvSpPr>
            <p:nvPr/>
          </p:nvSpPr>
          <p:spPr bwMode="auto">
            <a:xfrm>
              <a:off x="4549581"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1" name="Freeform 146"/>
            <p:cNvSpPr>
              <a:spLocks/>
            </p:cNvSpPr>
            <p:nvPr/>
          </p:nvSpPr>
          <p:spPr bwMode="auto">
            <a:xfrm>
              <a:off x="4549581"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2" name="Freeform 147"/>
            <p:cNvSpPr>
              <a:spLocks/>
            </p:cNvSpPr>
            <p:nvPr/>
          </p:nvSpPr>
          <p:spPr bwMode="auto">
            <a:xfrm>
              <a:off x="4552795"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3" name="Freeform 148"/>
            <p:cNvSpPr>
              <a:spLocks/>
            </p:cNvSpPr>
            <p:nvPr/>
          </p:nvSpPr>
          <p:spPr bwMode="auto">
            <a:xfrm>
              <a:off x="4559221"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4" name="Freeform 149"/>
            <p:cNvSpPr>
              <a:spLocks/>
            </p:cNvSpPr>
            <p:nvPr/>
          </p:nvSpPr>
          <p:spPr bwMode="auto">
            <a:xfrm>
              <a:off x="4543154"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5" name="Freeform 150"/>
            <p:cNvSpPr>
              <a:spLocks/>
            </p:cNvSpPr>
            <p:nvPr/>
          </p:nvSpPr>
          <p:spPr bwMode="auto">
            <a:xfrm>
              <a:off x="4562435"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6" name="Freeform 151"/>
            <p:cNvSpPr>
              <a:spLocks/>
            </p:cNvSpPr>
            <p:nvPr/>
          </p:nvSpPr>
          <p:spPr bwMode="auto">
            <a:xfrm>
              <a:off x="4359981"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7" name="Freeform 152"/>
            <p:cNvSpPr>
              <a:spLocks/>
            </p:cNvSpPr>
            <p:nvPr/>
          </p:nvSpPr>
          <p:spPr bwMode="auto">
            <a:xfrm>
              <a:off x="4377655"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8" name="Freeform 156"/>
            <p:cNvSpPr>
              <a:spLocks/>
            </p:cNvSpPr>
            <p:nvPr/>
          </p:nvSpPr>
          <p:spPr bwMode="auto">
            <a:xfrm>
              <a:off x="4369621"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09" name="Freeform 159"/>
            <p:cNvSpPr>
              <a:spLocks/>
            </p:cNvSpPr>
            <p:nvPr/>
          </p:nvSpPr>
          <p:spPr bwMode="auto">
            <a:xfrm>
              <a:off x="5610057"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0" name="Freeform 160"/>
            <p:cNvSpPr>
              <a:spLocks/>
            </p:cNvSpPr>
            <p:nvPr/>
          </p:nvSpPr>
          <p:spPr bwMode="auto">
            <a:xfrm>
              <a:off x="5454198"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1" name="Freeform 161"/>
            <p:cNvSpPr>
              <a:spLocks/>
            </p:cNvSpPr>
            <p:nvPr/>
          </p:nvSpPr>
          <p:spPr bwMode="auto">
            <a:xfrm>
              <a:off x="5593988"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2" name="Freeform 162"/>
            <p:cNvSpPr>
              <a:spLocks/>
            </p:cNvSpPr>
            <p:nvPr/>
          </p:nvSpPr>
          <p:spPr bwMode="auto">
            <a:xfrm>
              <a:off x="5528110"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3" name="Freeform 163"/>
            <p:cNvSpPr>
              <a:spLocks/>
            </p:cNvSpPr>
            <p:nvPr/>
          </p:nvSpPr>
          <p:spPr bwMode="auto">
            <a:xfrm>
              <a:off x="5465447"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4" name="Freeform 164"/>
            <p:cNvSpPr>
              <a:spLocks/>
            </p:cNvSpPr>
            <p:nvPr/>
          </p:nvSpPr>
          <p:spPr bwMode="auto">
            <a:xfrm>
              <a:off x="5465447"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5" name="Freeform 165"/>
            <p:cNvSpPr>
              <a:spLocks/>
            </p:cNvSpPr>
            <p:nvPr/>
          </p:nvSpPr>
          <p:spPr bwMode="auto">
            <a:xfrm>
              <a:off x="5513650"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6" name="Freeform 166"/>
            <p:cNvSpPr>
              <a:spLocks/>
            </p:cNvSpPr>
            <p:nvPr/>
          </p:nvSpPr>
          <p:spPr bwMode="auto">
            <a:xfrm>
              <a:off x="5291914"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7" name="Freeform 167"/>
            <p:cNvSpPr>
              <a:spLocks/>
            </p:cNvSpPr>
            <p:nvPr/>
          </p:nvSpPr>
          <p:spPr bwMode="auto">
            <a:xfrm>
              <a:off x="4824341"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8" name="Freeform 168"/>
            <p:cNvSpPr>
              <a:spLocks/>
            </p:cNvSpPr>
            <p:nvPr/>
          </p:nvSpPr>
          <p:spPr bwMode="auto">
            <a:xfrm>
              <a:off x="4705439"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19" name="Freeform 169"/>
            <p:cNvSpPr>
              <a:spLocks/>
            </p:cNvSpPr>
            <p:nvPr/>
          </p:nvSpPr>
          <p:spPr bwMode="auto">
            <a:xfrm>
              <a:off x="5160158"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0" name="Freeform 170"/>
            <p:cNvSpPr>
              <a:spLocks noEditPoints="1"/>
            </p:cNvSpPr>
            <p:nvPr/>
          </p:nvSpPr>
          <p:spPr bwMode="auto">
            <a:xfrm>
              <a:off x="5103921"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1" name="Freeform 171"/>
            <p:cNvSpPr>
              <a:spLocks/>
            </p:cNvSpPr>
            <p:nvPr/>
          </p:nvSpPr>
          <p:spPr bwMode="auto">
            <a:xfrm>
              <a:off x="5092672"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2" name="Freeform 172"/>
            <p:cNvSpPr>
              <a:spLocks/>
            </p:cNvSpPr>
            <p:nvPr/>
          </p:nvSpPr>
          <p:spPr bwMode="auto">
            <a:xfrm>
              <a:off x="5176225"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3" name="Freeform 173"/>
            <p:cNvSpPr>
              <a:spLocks/>
            </p:cNvSpPr>
            <p:nvPr/>
          </p:nvSpPr>
          <p:spPr bwMode="auto">
            <a:xfrm>
              <a:off x="5248530"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4" name="Freeform 174"/>
            <p:cNvSpPr>
              <a:spLocks/>
            </p:cNvSpPr>
            <p:nvPr/>
          </p:nvSpPr>
          <p:spPr bwMode="auto">
            <a:xfrm>
              <a:off x="5500795"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5" name="Freeform 175"/>
            <p:cNvSpPr>
              <a:spLocks/>
            </p:cNvSpPr>
            <p:nvPr/>
          </p:nvSpPr>
          <p:spPr bwMode="auto">
            <a:xfrm>
              <a:off x="5412423"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6" name="Freeform 176"/>
            <p:cNvSpPr>
              <a:spLocks/>
            </p:cNvSpPr>
            <p:nvPr/>
          </p:nvSpPr>
          <p:spPr bwMode="auto">
            <a:xfrm>
              <a:off x="5454198"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7" name="Freeform 177"/>
            <p:cNvSpPr>
              <a:spLocks/>
            </p:cNvSpPr>
            <p:nvPr/>
          </p:nvSpPr>
          <p:spPr bwMode="auto">
            <a:xfrm>
              <a:off x="5425276"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8" name="Freeform 178"/>
            <p:cNvSpPr>
              <a:spLocks/>
            </p:cNvSpPr>
            <p:nvPr/>
          </p:nvSpPr>
          <p:spPr bwMode="auto">
            <a:xfrm>
              <a:off x="5348151"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29" name="Freeform 179"/>
            <p:cNvSpPr>
              <a:spLocks/>
            </p:cNvSpPr>
            <p:nvPr/>
          </p:nvSpPr>
          <p:spPr bwMode="auto">
            <a:xfrm>
              <a:off x="5362612"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0" name="Freeform 180"/>
            <p:cNvSpPr>
              <a:spLocks/>
            </p:cNvSpPr>
            <p:nvPr/>
          </p:nvSpPr>
          <p:spPr bwMode="auto">
            <a:xfrm>
              <a:off x="5282273"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1" name="Freeform 181"/>
            <p:cNvSpPr>
              <a:spLocks/>
            </p:cNvSpPr>
            <p:nvPr/>
          </p:nvSpPr>
          <p:spPr bwMode="auto">
            <a:xfrm>
              <a:off x="5282273"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2" name="Freeform 182"/>
            <p:cNvSpPr>
              <a:spLocks/>
            </p:cNvSpPr>
            <p:nvPr/>
          </p:nvSpPr>
          <p:spPr bwMode="auto">
            <a:xfrm>
              <a:off x="5332083"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3" name="Freeform 183"/>
            <p:cNvSpPr>
              <a:spLocks/>
            </p:cNvSpPr>
            <p:nvPr/>
          </p:nvSpPr>
          <p:spPr bwMode="auto">
            <a:xfrm>
              <a:off x="5401175"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4" name="Freeform 184"/>
            <p:cNvSpPr>
              <a:spLocks noEditPoints="1"/>
            </p:cNvSpPr>
            <p:nvPr/>
          </p:nvSpPr>
          <p:spPr bwMode="auto">
            <a:xfrm>
              <a:off x="5148911"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5" name="Freeform 185"/>
            <p:cNvSpPr>
              <a:spLocks noEditPoints="1"/>
            </p:cNvSpPr>
            <p:nvPr/>
          </p:nvSpPr>
          <p:spPr bwMode="auto">
            <a:xfrm>
              <a:off x="5092672"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6" name="Freeform 186"/>
            <p:cNvSpPr>
              <a:spLocks/>
            </p:cNvSpPr>
            <p:nvPr/>
          </p:nvSpPr>
          <p:spPr bwMode="auto">
            <a:xfrm>
              <a:off x="5036435"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7" name="Freeform 187"/>
            <p:cNvSpPr>
              <a:spLocks/>
            </p:cNvSpPr>
            <p:nvPr/>
          </p:nvSpPr>
          <p:spPr bwMode="auto">
            <a:xfrm>
              <a:off x="5010727"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8" name="Freeform 188"/>
            <p:cNvSpPr>
              <a:spLocks/>
            </p:cNvSpPr>
            <p:nvPr/>
          </p:nvSpPr>
          <p:spPr bwMode="auto">
            <a:xfrm>
              <a:off x="5086246"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39" name="Freeform 189"/>
            <p:cNvSpPr>
              <a:spLocks/>
            </p:cNvSpPr>
            <p:nvPr/>
          </p:nvSpPr>
          <p:spPr bwMode="auto">
            <a:xfrm>
              <a:off x="5484728"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0" name="Freeform 190"/>
            <p:cNvSpPr>
              <a:spLocks/>
            </p:cNvSpPr>
            <p:nvPr/>
          </p:nvSpPr>
          <p:spPr bwMode="auto">
            <a:xfrm>
              <a:off x="5494369"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1" name="Freeform 191"/>
            <p:cNvSpPr>
              <a:spLocks/>
            </p:cNvSpPr>
            <p:nvPr/>
          </p:nvSpPr>
          <p:spPr bwMode="auto">
            <a:xfrm>
              <a:off x="5518470"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2" name="Freeform 192"/>
            <p:cNvSpPr>
              <a:spLocks/>
            </p:cNvSpPr>
            <p:nvPr/>
          </p:nvSpPr>
          <p:spPr bwMode="auto">
            <a:xfrm>
              <a:off x="5518470"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3" name="Freeform 193"/>
            <p:cNvSpPr>
              <a:spLocks noEditPoints="1"/>
            </p:cNvSpPr>
            <p:nvPr/>
          </p:nvSpPr>
          <p:spPr bwMode="auto">
            <a:xfrm>
              <a:off x="5222822"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4" name="Freeform 194"/>
            <p:cNvSpPr>
              <a:spLocks/>
            </p:cNvSpPr>
            <p:nvPr/>
          </p:nvSpPr>
          <p:spPr bwMode="auto">
            <a:xfrm>
              <a:off x="6064776"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5" name="Freeform 195"/>
            <p:cNvSpPr>
              <a:spLocks/>
            </p:cNvSpPr>
            <p:nvPr/>
          </p:nvSpPr>
          <p:spPr bwMode="auto">
            <a:xfrm>
              <a:off x="6055135"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6" name="Freeform 196"/>
            <p:cNvSpPr>
              <a:spLocks/>
            </p:cNvSpPr>
            <p:nvPr/>
          </p:nvSpPr>
          <p:spPr bwMode="auto">
            <a:xfrm>
              <a:off x="6021392"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7" name="Freeform 197"/>
            <p:cNvSpPr>
              <a:spLocks/>
            </p:cNvSpPr>
            <p:nvPr/>
          </p:nvSpPr>
          <p:spPr bwMode="auto">
            <a:xfrm>
              <a:off x="5933020"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8" name="Freeform 198"/>
            <p:cNvSpPr>
              <a:spLocks/>
            </p:cNvSpPr>
            <p:nvPr/>
          </p:nvSpPr>
          <p:spPr bwMode="auto">
            <a:xfrm>
              <a:off x="6085664"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49" name="Freeform 199"/>
            <p:cNvSpPr>
              <a:spLocks noEditPoints="1"/>
            </p:cNvSpPr>
            <p:nvPr/>
          </p:nvSpPr>
          <p:spPr bwMode="auto">
            <a:xfrm>
              <a:off x="5434917"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0" name="Freeform 200"/>
            <p:cNvSpPr>
              <a:spLocks noEditPoints="1"/>
            </p:cNvSpPr>
            <p:nvPr/>
          </p:nvSpPr>
          <p:spPr bwMode="auto">
            <a:xfrm>
              <a:off x="5063750"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1" name="Freeform 201"/>
            <p:cNvSpPr>
              <a:spLocks noEditPoints="1"/>
            </p:cNvSpPr>
            <p:nvPr/>
          </p:nvSpPr>
          <p:spPr bwMode="auto">
            <a:xfrm>
              <a:off x="4739181"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2" name="Freeform 202"/>
            <p:cNvSpPr>
              <a:spLocks/>
            </p:cNvSpPr>
            <p:nvPr/>
          </p:nvSpPr>
          <p:spPr bwMode="auto">
            <a:xfrm>
              <a:off x="4764889"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3" name="Freeform 203"/>
            <p:cNvSpPr>
              <a:spLocks/>
            </p:cNvSpPr>
            <p:nvPr/>
          </p:nvSpPr>
          <p:spPr bwMode="auto">
            <a:xfrm>
              <a:off x="4780957"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4" name="Freeform 204"/>
            <p:cNvSpPr>
              <a:spLocks/>
            </p:cNvSpPr>
            <p:nvPr/>
          </p:nvSpPr>
          <p:spPr bwMode="auto">
            <a:xfrm>
              <a:off x="4777744"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5" name="Freeform 205"/>
            <p:cNvSpPr>
              <a:spLocks/>
            </p:cNvSpPr>
            <p:nvPr/>
          </p:nvSpPr>
          <p:spPr bwMode="auto">
            <a:xfrm>
              <a:off x="4774530"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6" name="Freeform 206"/>
            <p:cNvSpPr>
              <a:spLocks/>
            </p:cNvSpPr>
            <p:nvPr/>
          </p:nvSpPr>
          <p:spPr bwMode="auto">
            <a:xfrm>
              <a:off x="4777744"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7" name="Freeform 207"/>
            <p:cNvSpPr>
              <a:spLocks/>
            </p:cNvSpPr>
            <p:nvPr/>
          </p:nvSpPr>
          <p:spPr bwMode="auto">
            <a:xfrm>
              <a:off x="4787385"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8" name="Freeform 208"/>
            <p:cNvSpPr>
              <a:spLocks/>
            </p:cNvSpPr>
            <p:nvPr/>
          </p:nvSpPr>
          <p:spPr bwMode="auto">
            <a:xfrm>
              <a:off x="4787385"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59" name="Freeform 209"/>
            <p:cNvSpPr>
              <a:spLocks noEditPoints="1"/>
            </p:cNvSpPr>
            <p:nvPr/>
          </p:nvSpPr>
          <p:spPr bwMode="auto">
            <a:xfrm>
              <a:off x="4715080"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0" name="Freeform 210"/>
            <p:cNvSpPr>
              <a:spLocks noEditPoints="1"/>
            </p:cNvSpPr>
            <p:nvPr/>
          </p:nvSpPr>
          <p:spPr bwMode="auto">
            <a:xfrm>
              <a:off x="7843484"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1" name="Freeform 211"/>
            <p:cNvSpPr>
              <a:spLocks/>
            </p:cNvSpPr>
            <p:nvPr/>
          </p:nvSpPr>
          <p:spPr bwMode="auto">
            <a:xfrm>
              <a:off x="9315295" y="5667731"/>
              <a:ext cx="56237" cy="27315"/>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2" name="Freeform 212"/>
            <p:cNvSpPr>
              <a:spLocks/>
            </p:cNvSpPr>
            <p:nvPr/>
          </p:nvSpPr>
          <p:spPr bwMode="auto">
            <a:xfrm>
              <a:off x="9355465" y="5624349"/>
              <a:ext cx="49810" cy="33742"/>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3" name="Freeform 213"/>
            <p:cNvSpPr>
              <a:spLocks/>
            </p:cNvSpPr>
            <p:nvPr/>
          </p:nvSpPr>
          <p:spPr bwMode="auto">
            <a:xfrm>
              <a:off x="7653883"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4" name="Freeform 214"/>
            <p:cNvSpPr>
              <a:spLocks/>
            </p:cNvSpPr>
            <p:nvPr/>
          </p:nvSpPr>
          <p:spPr bwMode="auto">
            <a:xfrm>
              <a:off x="7766357"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5" name="Freeform 215"/>
            <p:cNvSpPr>
              <a:spLocks/>
            </p:cNvSpPr>
            <p:nvPr/>
          </p:nvSpPr>
          <p:spPr bwMode="auto">
            <a:xfrm>
              <a:off x="7792066"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6" name="Freeform 216"/>
            <p:cNvSpPr>
              <a:spLocks noEditPoints="1"/>
            </p:cNvSpPr>
            <p:nvPr/>
          </p:nvSpPr>
          <p:spPr bwMode="auto">
            <a:xfrm>
              <a:off x="8413891"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7" name="Freeform 217"/>
            <p:cNvSpPr>
              <a:spLocks noEditPoints="1"/>
            </p:cNvSpPr>
            <p:nvPr/>
          </p:nvSpPr>
          <p:spPr bwMode="auto">
            <a:xfrm>
              <a:off x="8797911"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8" name="Freeform 218"/>
            <p:cNvSpPr>
              <a:spLocks noEditPoints="1"/>
            </p:cNvSpPr>
            <p:nvPr/>
          </p:nvSpPr>
          <p:spPr bwMode="auto">
            <a:xfrm>
              <a:off x="9063030"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69" name="Freeform 219"/>
            <p:cNvSpPr>
              <a:spLocks noEditPoints="1"/>
            </p:cNvSpPr>
            <p:nvPr/>
          </p:nvSpPr>
          <p:spPr bwMode="auto">
            <a:xfrm>
              <a:off x="8993939"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0" name="Freeform 220"/>
            <p:cNvSpPr>
              <a:spLocks/>
            </p:cNvSpPr>
            <p:nvPr/>
          </p:nvSpPr>
          <p:spPr bwMode="auto">
            <a:xfrm>
              <a:off x="7427327"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1" name="Freeform 221"/>
            <p:cNvSpPr>
              <a:spLocks/>
            </p:cNvSpPr>
            <p:nvPr/>
          </p:nvSpPr>
          <p:spPr bwMode="auto">
            <a:xfrm>
              <a:off x="7510880"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2" name="Freeform 222"/>
            <p:cNvSpPr>
              <a:spLocks noEditPoints="1"/>
            </p:cNvSpPr>
            <p:nvPr/>
          </p:nvSpPr>
          <p:spPr bwMode="auto">
            <a:xfrm>
              <a:off x="7298784"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3" name="Freeform 223"/>
            <p:cNvSpPr>
              <a:spLocks/>
            </p:cNvSpPr>
            <p:nvPr/>
          </p:nvSpPr>
          <p:spPr bwMode="auto">
            <a:xfrm>
              <a:off x="6201352"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4" name="Freeform 224"/>
            <p:cNvSpPr>
              <a:spLocks/>
            </p:cNvSpPr>
            <p:nvPr/>
          </p:nvSpPr>
          <p:spPr bwMode="auto">
            <a:xfrm>
              <a:off x="6336322"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5" name="Freeform 225"/>
            <p:cNvSpPr>
              <a:spLocks/>
            </p:cNvSpPr>
            <p:nvPr/>
          </p:nvSpPr>
          <p:spPr bwMode="auto">
            <a:xfrm>
              <a:off x="6210993"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6" name="Freeform 226"/>
            <p:cNvSpPr>
              <a:spLocks/>
            </p:cNvSpPr>
            <p:nvPr/>
          </p:nvSpPr>
          <p:spPr bwMode="auto">
            <a:xfrm>
              <a:off x="6313828"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7" name="Freeform 227"/>
            <p:cNvSpPr>
              <a:spLocks/>
            </p:cNvSpPr>
            <p:nvPr/>
          </p:nvSpPr>
          <p:spPr bwMode="auto">
            <a:xfrm>
              <a:off x="6138688"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8" name="Freeform 228"/>
            <p:cNvSpPr>
              <a:spLocks/>
            </p:cNvSpPr>
            <p:nvPr/>
          </p:nvSpPr>
          <p:spPr bwMode="auto">
            <a:xfrm>
              <a:off x="5812512"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79" name="Freeform 229"/>
            <p:cNvSpPr>
              <a:spLocks/>
            </p:cNvSpPr>
            <p:nvPr/>
          </p:nvSpPr>
          <p:spPr bwMode="auto">
            <a:xfrm>
              <a:off x="5799657"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0" name="Freeform 230"/>
            <p:cNvSpPr>
              <a:spLocks/>
            </p:cNvSpPr>
            <p:nvPr/>
          </p:nvSpPr>
          <p:spPr bwMode="auto">
            <a:xfrm>
              <a:off x="5793230"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1" name="Freeform 231"/>
            <p:cNvSpPr>
              <a:spLocks noEditPoints="1"/>
            </p:cNvSpPr>
            <p:nvPr/>
          </p:nvSpPr>
          <p:spPr bwMode="auto">
            <a:xfrm>
              <a:off x="5434918"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2" name="Freeform 235"/>
            <p:cNvSpPr>
              <a:spLocks/>
            </p:cNvSpPr>
            <p:nvPr/>
          </p:nvSpPr>
          <p:spPr bwMode="auto">
            <a:xfrm>
              <a:off x="6648037" y="6712119"/>
              <a:ext cx="46597" cy="43383"/>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3" name="Freeform 236"/>
            <p:cNvSpPr>
              <a:spLocks noEditPoints="1"/>
            </p:cNvSpPr>
            <p:nvPr/>
          </p:nvSpPr>
          <p:spPr bwMode="auto">
            <a:xfrm>
              <a:off x="8008981"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4" name="Freeform 237"/>
            <p:cNvSpPr>
              <a:spLocks noEditPoints="1"/>
            </p:cNvSpPr>
            <p:nvPr/>
          </p:nvSpPr>
          <p:spPr bwMode="auto">
            <a:xfrm>
              <a:off x="5431704"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5" name="Freeform 238"/>
            <p:cNvSpPr>
              <a:spLocks noEditPoints="1"/>
            </p:cNvSpPr>
            <p:nvPr/>
          </p:nvSpPr>
          <p:spPr bwMode="auto">
            <a:xfrm>
              <a:off x="7739042"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6" name="Freeform 273"/>
            <p:cNvSpPr>
              <a:spLocks/>
            </p:cNvSpPr>
            <p:nvPr/>
          </p:nvSpPr>
          <p:spPr bwMode="auto">
            <a:xfrm>
              <a:off x="4522266"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7" name="Freeform 274"/>
            <p:cNvSpPr>
              <a:spLocks/>
            </p:cNvSpPr>
            <p:nvPr/>
          </p:nvSpPr>
          <p:spPr bwMode="auto">
            <a:xfrm>
              <a:off x="6014965"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8" name="Freeform 275"/>
            <p:cNvSpPr>
              <a:spLocks/>
            </p:cNvSpPr>
            <p:nvPr/>
          </p:nvSpPr>
          <p:spPr bwMode="auto">
            <a:xfrm>
              <a:off x="6058349"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89" name="Freeform 276"/>
            <p:cNvSpPr>
              <a:spLocks/>
            </p:cNvSpPr>
            <p:nvPr/>
          </p:nvSpPr>
          <p:spPr bwMode="auto">
            <a:xfrm>
              <a:off x="6039068"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0" name="Freeform 277"/>
            <p:cNvSpPr>
              <a:spLocks/>
            </p:cNvSpPr>
            <p:nvPr/>
          </p:nvSpPr>
          <p:spPr bwMode="auto">
            <a:xfrm>
              <a:off x="5674328"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1" name="Freeform 278"/>
            <p:cNvSpPr>
              <a:spLocks/>
            </p:cNvSpPr>
            <p:nvPr/>
          </p:nvSpPr>
          <p:spPr bwMode="auto">
            <a:xfrm>
              <a:off x="5915346"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2" name="Freeform 279"/>
            <p:cNvSpPr>
              <a:spLocks/>
            </p:cNvSpPr>
            <p:nvPr/>
          </p:nvSpPr>
          <p:spPr bwMode="auto">
            <a:xfrm>
              <a:off x="5924986"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3" name="Freeform 280"/>
            <p:cNvSpPr>
              <a:spLocks/>
            </p:cNvSpPr>
            <p:nvPr/>
          </p:nvSpPr>
          <p:spPr bwMode="auto">
            <a:xfrm>
              <a:off x="5924986"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4" name="Freeform 281"/>
            <p:cNvSpPr>
              <a:spLocks/>
            </p:cNvSpPr>
            <p:nvPr/>
          </p:nvSpPr>
          <p:spPr bwMode="auto">
            <a:xfrm>
              <a:off x="6310614" y="5773777"/>
              <a:ext cx="25709" cy="24102"/>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5" name="Freeform 282"/>
            <p:cNvSpPr>
              <a:spLocks/>
            </p:cNvSpPr>
            <p:nvPr/>
          </p:nvSpPr>
          <p:spPr bwMode="auto">
            <a:xfrm>
              <a:off x="6357210" y="5743248"/>
              <a:ext cx="25709" cy="27315"/>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6" name="Freeform 283"/>
            <p:cNvSpPr>
              <a:spLocks/>
            </p:cNvSpPr>
            <p:nvPr/>
          </p:nvSpPr>
          <p:spPr bwMode="auto">
            <a:xfrm>
              <a:off x="5354579"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7" name="Freeform 284"/>
            <p:cNvSpPr>
              <a:spLocks/>
            </p:cNvSpPr>
            <p:nvPr/>
          </p:nvSpPr>
          <p:spPr bwMode="auto">
            <a:xfrm>
              <a:off x="5354579"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8" name="Freeform 285"/>
            <p:cNvSpPr>
              <a:spLocks/>
            </p:cNvSpPr>
            <p:nvPr/>
          </p:nvSpPr>
          <p:spPr bwMode="auto">
            <a:xfrm>
              <a:off x="5357792"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299" name="Freeform 286"/>
            <p:cNvSpPr>
              <a:spLocks/>
            </p:cNvSpPr>
            <p:nvPr/>
          </p:nvSpPr>
          <p:spPr bwMode="auto">
            <a:xfrm>
              <a:off x="5304768"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00" name="Freeform 287"/>
            <p:cNvSpPr>
              <a:spLocks/>
            </p:cNvSpPr>
            <p:nvPr/>
          </p:nvSpPr>
          <p:spPr bwMode="auto">
            <a:xfrm>
              <a:off x="5301555"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01" name="Freeform 288"/>
            <p:cNvSpPr>
              <a:spLocks/>
            </p:cNvSpPr>
            <p:nvPr/>
          </p:nvSpPr>
          <p:spPr bwMode="auto">
            <a:xfrm>
              <a:off x="5309589"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02" name="Freeform 301"/>
            <p:cNvSpPr>
              <a:spLocks/>
            </p:cNvSpPr>
            <p:nvPr/>
          </p:nvSpPr>
          <p:spPr bwMode="auto">
            <a:xfrm>
              <a:off x="4986626"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pPr eaLnBrk="1" hangingPunct="1">
                <a:defRPr/>
              </a:pPr>
              <a:endParaRPr lang="de-DE" dirty="0">
                <a:cs typeface="Arial" panose="020B0604020202020204" pitchFamily="34" charset="0"/>
              </a:endParaRPr>
            </a:p>
          </p:txBody>
        </p:sp>
        <p:sp>
          <p:nvSpPr>
            <p:cNvPr id="303" name="Freeform 302"/>
            <p:cNvSpPr/>
            <p:nvPr/>
          </p:nvSpPr>
          <p:spPr bwMode="ltGray">
            <a:xfrm>
              <a:off x="5536508"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a:p>
          </p:txBody>
        </p:sp>
        <p:sp>
          <p:nvSpPr>
            <p:cNvPr id="304" name="Freeform 303"/>
            <p:cNvSpPr/>
            <p:nvPr/>
          </p:nvSpPr>
          <p:spPr bwMode="ltGray">
            <a:xfrm>
              <a:off x="5533647"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grp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305" name="Freeform 83"/>
            <p:cNvSpPr>
              <a:spLocks/>
            </p:cNvSpPr>
            <p:nvPr/>
          </p:nvSpPr>
          <p:spPr bwMode="auto">
            <a:xfrm>
              <a:off x="5490741"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val 5555"/>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val 5000"/>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grpFill/>
            <a:ln w="3175" cmpd="sng">
              <a:solidFill>
                <a:schemeClr val="bg2"/>
              </a:solidFill>
              <a:round/>
              <a:headEnd/>
              <a:tailEnd/>
            </a:ln>
          </p:spPr>
          <p:txBody>
            <a:bodyPr/>
            <a:lstStyle/>
            <a:p>
              <a:pPr eaLnBrk="1" hangingPunct="1">
                <a:defRPr/>
              </a:pPr>
              <a:endParaRPr lang="de-DE" dirty="0">
                <a:cs typeface="Arial" panose="020B0604020202020204" pitchFamily="34" charset="0"/>
              </a:endParaRPr>
            </a:p>
          </p:txBody>
        </p:sp>
      </p:grpSp>
      <p:grpSp>
        <p:nvGrpSpPr>
          <p:cNvPr id="20485" name="Group 1"/>
          <p:cNvGrpSpPr>
            <a:grpSpLocks/>
          </p:cNvGrpSpPr>
          <p:nvPr/>
        </p:nvGrpSpPr>
        <p:grpSpPr bwMode="auto">
          <a:xfrm>
            <a:off x="2166938" y="1685925"/>
            <a:ext cx="4557712" cy="4659313"/>
            <a:chOff x="2040553" y="1808566"/>
            <a:chExt cx="4837840" cy="4944828"/>
          </a:xfrm>
        </p:grpSpPr>
        <p:grpSp>
          <p:nvGrpSpPr>
            <p:cNvPr id="20488" name="Group 305"/>
            <p:cNvGrpSpPr>
              <a:grpSpLocks/>
            </p:cNvGrpSpPr>
            <p:nvPr/>
          </p:nvGrpSpPr>
          <p:grpSpPr bwMode="auto">
            <a:xfrm>
              <a:off x="2195084" y="2049210"/>
              <a:ext cx="4445001" cy="4445000"/>
              <a:chOff x="5716588" y="1999927"/>
              <a:chExt cx="4445001" cy="4445000"/>
            </a:xfrm>
          </p:grpSpPr>
          <p:sp>
            <p:nvSpPr>
              <p:cNvPr id="20509" name="Freeform 306"/>
              <p:cNvSpPr>
                <a:spLocks/>
              </p:cNvSpPr>
              <p:nvPr/>
            </p:nvSpPr>
            <p:spPr bwMode="auto">
              <a:xfrm>
                <a:off x="7326313" y="3609652"/>
                <a:ext cx="1225550" cy="1225550"/>
              </a:xfrm>
              <a:custGeom>
                <a:avLst/>
                <a:gdLst>
                  <a:gd name="T0" fmla="*/ 0 w 772"/>
                  <a:gd name="T1" fmla="*/ 2147483647 h 772"/>
                  <a:gd name="T2" fmla="*/ 2147483647 w 772"/>
                  <a:gd name="T3" fmla="*/ 2147483647 h 772"/>
                  <a:gd name="T4" fmla="*/ 2147483647 w 772"/>
                  <a:gd name="T5" fmla="*/ 2147483647 h 772"/>
                  <a:gd name="T6" fmla="*/ 2147483647 w 772"/>
                  <a:gd name="T7" fmla="*/ 2147483647 h 772"/>
                  <a:gd name="T8" fmla="*/ 2147483647 w 772"/>
                  <a:gd name="T9" fmla="*/ 2147483647 h 772"/>
                  <a:gd name="T10" fmla="*/ 2147483647 w 772"/>
                  <a:gd name="T11" fmla="*/ 2147483647 h 772"/>
                  <a:gd name="T12" fmla="*/ 2147483647 w 772"/>
                  <a:gd name="T13" fmla="*/ 2147483647 h 772"/>
                  <a:gd name="T14" fmla="*/ 2147483647 w 772"/>
                  <a:gd name="T15" fmla="*/ 2147483647 h 772"/>
                  <a:gd name="T16" fmla="*/ 2147483647 w 772"/>
                  <a:gd name="T17" fmla="*/ 0 h 772"/>
                  <a:gd name="T18" fmla="*/ 2147483647 w 772"/>
                  <a:gd name="T19" fmla="*/ 2147483647 h 772"/>
                  <a:gd name="T20" fmla="*/ 2147483647 w 772"/>
                  <a:gd name="T21" fmla="*/ 2147483647 h 772"/>
                  <a:gd name="T22" fmla="*/ 2147483647 w 772"/>
                  <a:gd name="T23" fmla="*/ 2147483647 h 772"/>
                  <a:gd name="T24" fmla="*/ 2147483647 w 772"/>
                  <a:gd name="T25" fmla="*/ 2147483647 h 772"/>
                  <a:gd name="T26" fmla="*/ 2147483647 w 772"/>
                  <a:gd name="T27" fmla="*/ 2147483647 h 772"/>
                  <a:gd name="T28" fmla="*/ 2147483647 w 772"/>
                  <a:gd name="T29" fmla="*/ 2147483647 h 772"/>
                  <a:gd name="T30" fmla="*/ 2147483647 w 772"/>
                  <a:gd name="T31" fmla="*/ 2147483647 h 772"/>
                  <a:gd name="T32" fmla="*/ 2147483647 w 772"/>
                  <a:gd name="T33" fmla="*/ 2147483647 h 772"/>
                  <a:gd name="T34" fmla="*/ 2147483647 w 772"/>
                  <a:gd name="T35" fmla="*/ 2147483647 h 772"/>
                  <a:gd name="T36" fmla="*/ 2147483647 w 772"/>
                  <a:gd name="T37" fmla="*/ 2147483647 h 772"/>
                  <a:gd name="T38" fmla="*/ 2147483647 w 772"/>
                  <a:gd name="T39" fmla="*/ 2147483647 h 772"/>
                  <a:gd name="T40" fmla="*/ 2147483647 w 772"/>
                  <a:gd name="T41" fmla="*/ 2147483647 h 772"/>
                  <a:gd name="T42" fmla="*/ 2147483647 w 772"/>
                  <a:gd name="T43" fmla="*/ 2147483647 h 772"/>
                  <a:gd name="T44" fmla="*/ 2147483647 w 772"/>
                  <a:gd name="T45" fmla="*/ 2147483647 h 772"/>
                  <a:gd name="T46" fmla="*/ 2147483647 w 772"/>
                  <a:gd name="T47" fmla="*/ 2147483647 h 772"/>
                  <a:gd name="T48" fmla="*/ 2147483647 w 772"/>
                  <a:gd name="T49" fmla="*/ 2147483647 h 772"/>
                  <a:gd name="T50" fmla="*/ 2147483647 w 772"/>
                  <a:gd name="T51" fmla="*/ 2147483647 h 772"/>
                  <a:gd name="T52" fmla="*/ 2147483647 w 772"/>
                  <a:gd name="T53" fmla="*/ 2147483647 h 772"/>
                  <a:gd name="T54" fmla="*/ 2147483647 w 772"/>
                  <a:gd name="T55" fmla="*/ 2147483647 h 772"/>
                  <a:gd name="T56" fmla="*/ 2147483647 w 772"/>
                  <a:gd name="T57" fmla="*/ 2147483647 h 772"/>
                  <a:gd name="T58" fmla="*/ 2147483647 w 772"/>
                  <a:gd name="T59" fmla="*/ 2147483647 h 772"/>
                  <a:gd name="T60" fmla="*/ 2147483647 w 772"/>
                  <a:gd name="T61" fmla="*/ 2147483647 h 772"/>
                  <a:gd name="T62" fmla="*/ 2147483647 w 772"/>
                  <a:gd name="T63" fmla="*/ 2147483647 h 772"/>
                  <a:gd name="T64" fmla="*/ 2147483647 w 772"/>
                  <a:gd name="T65" fmla="*/ 2147483647 h 772"/>
                  <a:gd name="T66" fmla="*/ 2147483647 w 772"/>
                  <a:gd name="T67" fmla="*/ 2147483647 h 772"/>
                  <a:gd name="T68" fmla="*/ 0 w 772"/>
                  <a:gd name="T69" fmla="*/ 2147483647 h 7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2" h="772">
                    <a:moveTo>
                      <a:pt x="0" y="386"/>
                    </a:moveTo>
                    <a:lnTo>
                      <a:pt x="0" y="386"/>
                    </a:lnTo>
                    <a:lnTo>
                      <a:pt x="3" y="347"/>
                    </a:lnTo>
                    <a:lnTo>
                      <a:pt x="8" y="309"/>
                    </a:lnTo>
                    <a:lnTo>
                      <a:pt x="17" y="270"/>
                    </a:lnTo>
                    <a:lnTo>
                      <a:pt x="30" y="234"/>
                    </a:lnTo>
                    <a:lnTo>
                      <a:pt x="47" y="201"/>
                    </a:lnTo>
                    <a:lnTo>
                      <a:pt x="66" y="171"/>
                    </a:lnTo>
                    <a:lnTo>
                      <a:pt x="88" y="141"/>
                    </a:lnTo>
                    <a:lnTo>
                      <a:pt x="113" y="113"/>
                    </a:lnTo>
                    <a:lnTo>
                      <a:pt x="141" y="88"/>
                    </a:lnTo>
                    <a:lnTo>
                      <a:pt x="171" y="66"/>
                    </a:lnTo>
                    <a:lnTo>
                      <a:pt x="201" y="47"/>
                    </a:lnTo>
                    <a:lnTo>
                      <a:pt x="237" y="30"/>
                    </a:lnTo>
                    <a:lnTo>
                      <a:pt x="270" y="17"/>
                    </a:lnTo>
                    <a:lnTo>
                      <a:pt x="309" y="8"/>
                    </a:lnTo>
                    <a:lnTo>
                      <a:pt x="347" y="3"/>
                    </a:lnTo>
                    <a:lnTo>
                      <a:pt x="386" y="0"/>
                    </a:lnTo>
                    <a:lnTo>
                      <a:pt x="425" y="3"/>
                    </a:lnTo>
                    <a:lnTo>
                      <a:pt x="463" y="8"/>
                    </a:lnTo>
                    <a:lnTo>
                      <a:pt x="502" y="17"/>
                    </a:lnTo>
                    <a:lnTo>
                      <a:pt x="535" y="30"/>
                    </a:lnTo>
                    <a:lnTo>
                      <a:pt x="571" y="47"/>
                    </a:lnTo>
                    <a:lnTo>
                      <a:pt x="601" y="66"/>
                    </a:lnTo>
                    <a:lnTo>
                      <a:pt x="631" y="88"/>
                    </a:lnTo>
                    <a:lnTo>
                      <a:pt x="659" y="113"/>
                    </a:lnTo>
                    <a:lnTo>
                      <a:pt x="684" y="141"/>
                    </a:lnTo>
                    <a:lnTo>
                      <a:pt x="706" y="171"/>
                    </a:lnTo>
                    <a:lnTo>
                      <a:pt x="725" y="201"/>
                    </a:lnTo>
                    <a:lnTo>
                      <a:pt x="742" y="234"/>
                    </a:lnTo>
                    <a:lnTo>
                      <a:pt x="755" y="270"/>
                    </a:lnTo>
                    <a:lnTo>
                      <a:pt x="764" y="309"/>
                    </a:lnTo>
                    <a:lnTo>
                      <a:pt x="769" y="347"/>
                    </a:lnTo>
                    <a:lnTo>
                      <a:pt x="772" y="386"/>
                    </a:lnTo>
                    <a:lnTo>
                      <a:pt x="769" y="425"/>
                    </a:lnTo>
                    <a:lnTo>
                      <a:pt x="764" y="463"/>
                    </a:lnTo>
                    <a:lnTo>
                      <a:pt x="755" y="502"/>
                    </a:lnTo>
                    <a:lnTo>
                      <a:pt x="742" y="535"/>
                    </a:lnTo>
                    <a:lnTo>
                      <a:pt x="725" y="571"/>
                    </a:lnTo>
                    <a:lnTo>
                      <a:pt x="706" y="601"/>
                    </a:lnTo>
                    <a:lnTo>
                      <a:pt x="684" y="631"/>
                    </a:lnTo>
                    <a:lnTo>
                      <a:pt x="659" y="659"/>
                    </a:lnTo>
                    <a:lnTo>
                      <a:pt x="631" y="684"/>
                    </a:lnTo>
                    <a:lnTo>
                      <a:pt x="601" y="706"/>
                    </a:lnTo>
                    <a:lnTo>
                      <a:pt x="571" y="725"/>
                    </a:lnTo>
                    <a:lnTo>
                      <a:pt x="535" y="742"/>
                    </a:lnTo>
                    <a:lnTo>
                      <a:pt x="502" y="755"/>
                    </a:lnTo>
                    <a:lnTo>
                      <a:pt x="463" y="764"/>
                    </a:lnTo>
                    <a:lnTo>
                      <a:pt x="425" y="769"/>
                    </a:lnTo>
                    <a:lnTo>
                      <a:pt x="386" y="772"/>
                    </a:lnTo>
                    <a:lnTo>
                      <a:pt x="347" y="769"/>
                    </a:lnTo>
                    <a:lnTo>
                      <a:pt x="309" y="764"/>
                    </a:lnTo>
                    <a:lnTo>
                      <a:pt x="270" y="755"/>
                    </a:lnTo>
                    <a:lnTo>
                      <a:pt x="237" y="742"/>
                    </a:lnTo>
                    <a:lnTo>
                      <a:pt x="201" y="725"/>
                    </a:lnTo>
                    <a:lnTo>
                      <a:pt x="171" y="706"/>
                    </a:lnTo>
                    <a:lnTo>
                      <a:pt x="141" y="684"/>
                    </a:lnTo>
                    <a:lnTo>
                      <a:pt x="113" y="659"/>
                    </a:lnTo>
                    <a:lnTo>
                      <a:pt x="88" y="631"/>
                    </a:lnTo>
                    <a:lnTo>
                      <a:pt x="66" y="601"/>
                    </a:lnTo>
                    <a:lnTo>
                      <a:pt x="47" y="571"/>
                    </a:lnTo>
                    <a:lnTo>
                      <a:pt x="30" y="535"/>
                    </a:lnTo>
                    <a:lnTo>
                      <a:pt x="17" y="502"/>
                    </a:lnTo>
                    <a:lnTo>
                      <a:pt x="8" y="463"/>
                    </a:lnTo>
                    <a:lnTo>
                      <a:pt x="3" y="425"/>
                    </a:lnTo>
                    <a:lnTo>
                      <a:pt x="0" y="38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10" name="Freeform 307"/>
              <p:cNvSpPr>
                <a:spLocks/>
              </p:cNvSpPr>
              <p:nvPr/>
            </p:nvSpPr>
            <p:spPr bwMode="auto">
              <a:xfrm>
                <a:off x="7060085" y="4436398"/>
                <a:ext cx="2057473" cy="994020"/>
              </a:xfrm>
              <a:custGeom>
                <a:avLst/>
                <a:gdLst>
                  <a:gd name="T0" fmla="*/ 2147483647 w 1296"/>
                  <a:gd name="T1" fmla="*/ 2147483647 h 626"/>
                  <a:gd name="T2" fmla="*/ 2147483647 w 1296"/>
                  <a:gd name="T3" fmla="*/ 0 h 626"/>
                  <a:gd name="T4" fmla="*/ 2147483647 w 1296"/>
                  <a:gd name="T5" fmla="*/ 0 h 626"/>
                  <a:gd name="T6" fmla="*/ 2147483647 w 1296"/>
                  <a:gd name="T7" fmla="*/ 2147483647 h 626"/>
                  <a:gd name="T8" fmla="*/ 2147483647 w 1296"/>
                  <a:gd name="T9" fmla="*/ 2147483647 h 626"/>
                  <a:gd name="T10" fmla="*/ 2147483647 w 1296"/>
                  <a:gd name="T11" fmla="*/ 2147483647 h 626"/>
                  <a:gd name="T12" fmla="*/ 2147483647 w 1296"/>
                  <a:gd name="T13" fmla="*/ 2147483647 h 626"/>
                  <a:gd name="T14" fmla="*/ 2147483647 w 1296"/>
                  <a:gd name="T15" fmla="*/ 2147483647 h 626"/>
                  <a:gd name="T16" fmla="*/ 2147483647 w 1296"/>
                  <a:gd name="T17" fmla="*/ 2147483647 h 626"/>
                  <a:gd name="T18" fmla="*/ 2147483647 w 1296"/>
                  <a:gd name="T19" fmla="*/ 2147483647 h 626"/>
                  <a:gd name="T20" fmla="*/ 2147483647 w 1296"/>
                  <a:gd name="T21" fmla="*/ 2147483647 h 626"/>
                  <a:gd name="T22" fmla="*/ 2147483647 w 1296"/>
                  <a:gd name="T23" fmla="*/ 2147483647 h 626"/>
                  <a:gd name="T24" fmla="*/ 2147483647 w 1296"/>
                  <a:gd name="T25" fmla="*/ 2147483647 h 626"/>
                  <a:gd name="T26" fmla="*/ 2147483647 w 1296"/>
                  <a:gd name="T27" fmla="*/ 2147483647 h 626"/>
                  <a:gd name="T28" fmla="*/ 2147483647 w 1296"/>
                  <a:gd name="T29" fmla="*/ 2147483647 h 626"/>
                  <a:gd name="T30" fmla="*/ 2147483647 w 1296"/>
                  <a:gd name="T31" fmla="*/ 2147483647 h 626"/>
                  <a:gd name="T32" fmla="*/ 2147483647 w 1296"/>
                  <a:gd name="T33" fmla="*/ 2147483647 h 626"/>
                  <a:gd name="T34" fmla="*/ 2147483647 w 1296"/>
                  <a:gd name="T35" fmla="*/ 2147483647 h 626"/>
                  <a:gd name="T36" fmla="*/ 2147483647 w 1296"/>
                  <a:gd name="T37" fmla="*/ 2147483647 h 626"/>
                  <a:gd name="T38" fmla="*/ 2147483647 w 1296"/>
                  <a:gd name="T39" fmla="*/ 2147483647 h 626"/>
                  <a:gd name="T40" fmla="*/ 2147483647 w 1296"/>
                  <a:gd name="T41" fmla="*/ 2147483647 h 626"/>
                  <a:gd name="T42" fmla="*/ 2147483647 w 1296"/>
                  <a:gd name="T43" fmla="*/ 2147483647 h 626"/>
                  <a:gd name="T44" fmla="*/ 2147483647 w 1296"/>
                  <a:gd name="T45" fmla="*/ 2147483647 h 626"/>
                  <a:gd name="T46" fmla="*/ 2147483647 w 1296"/>
                  <a:gd name="T47" fmla="*/ 2147483647 h 626"/>
                  <a:gd name="T48" fmla="*/ 2147483647 w 1296"/>
                  <a:gd name="T49" fmla="*/ 2147483647 h 626"/>
                  <a:gd name="T50" fmla="*/ 2147483647 w 1296"/>
                  <a:gd name="T51" fmla="*/ 2147483647 h 626"/>
                  <a:gd name="T52" fmla="*/ 2147483647 w 1296"/>
                  <a:gd name="T53" fmla="*/ 2147483647 h 626"/>
                  <a:gd name="T54" fmla="*/ 2147483647 w 1296"/>
                  <a:gd name="T55" fmla="*/ 2147483647 h 626"/>
                  <a:gd name="T56" fmla="*/ 2147483647 w 1296"/>
                  <a:gd name="T57" fmla="*/ 2147483647 h 626"/>
                  <a:gd name="T58" fmla="*/ 0 w 1296"/>
                  <a:gd name="T59" fmla="*/ 2147483647 h 626"/>
                  <a:gd name="T60" fmla="*/ 2147483647 w 1296"/>
                  <a:gd name="T61" fmla="*/ 2147483647 h 626"/>
                  <a:gd name="T62" fmla="*/ 2147483647 w 1296"/>
                  <a:gd name="T63" fmla="*/ 2147483647 h 626"/>
                  <a:gd name="T64" fmla="*/ 2147483647 w 1296"/>
                  <a:gd name="T65" fmla="*/ 2147483647 h 626"/>
                  <a:gd name="T66" fmla="*/ 2147483647 w 1296"/>
                  <a:gd name="T67" fmla="*/ 2147483647 h 626"/>
                  <a:gd name="T68" fmla="*/ 2147483647 w 1296"/>
                  <a:gd name="T69" fmla="*/ 2147483647 h 626"/>
                  <a:gd name="T70" fmla="*/ 2147483647 w 1296"/>
                  <a:gd name="T71" fmla="*/ 2147483647 h 626"/>
                  <a:gd name="T72" fmla="*/ 2147483647 w 1296"/>
                  <a:gd name="T73" fmla="*/ 2147483647 h 626"/>
                  <a:gd name="T74" fmla="*/ 2147483647 w 1296"/>
                  <a:gd name="T75" fmla="*/ 2147483647 h 626"/>
                  <a:gd name="T76" fmla="*/ 2147483647 w 1296"/>
                  <a:gd name="T77" fmla="*/ 2147483647 h 626"/>
                  <a:gd name="T78" fmla="*/ 2147483647 w 1296"/>
                  <a:gd name="T79" fmla="*/ 2147483647 h 626"/>
                  <a:gd name="T80" fmla="*/ 2147483647 w 1296"/>
                  <a:gd name="T81" fmla="*/ 2147483647 h 626"/>
                  <a:gd name="T82" fmla="*/ 2147483647 w 1296"/>
                  <a:gd name="T83" fmla="*/ 2147483647 h 626"/>
                  <a:gd name="T84" fmla="*/ 2147483647 w 1296"/>
                  <a:gd name="T85" fmla="*/ 2147483647 h 626"/>
                  <a:gd name="T86" fmla="*/ 2147483647 w 1296"/>
                  <a:gd name="T87" fmla="*/ 2147483647 h 626"/>
                  <a:gd name="T88" fmla="*/ 2147483647 w 1296"/>
                  <a:gd name="T89" fmla="*/ 2147483647 h 626"/>
                  <a:gd name="T90" fmla="*/ 2147483647 w 1296"/>
                  <a:gd name="T91" fmla="*/ 2147483647 h 626"/>
                  <a:gd name="T92" fmla="*/ 2147483647 w 1296"/>
                  <a:gd name="T93" fmla="*/ 2147483647 h 626"/>
                  <a:gd name="T94" fmla="*/ 2147483647 w 1296"/>
                  <a:gd name="T95" fmla="*/ 2147483647 h 626"/>
                  <a:gd name="T96" fmla="*/ 2147483647 w 1296"/>
                  <a:gd name="T97" fmla="*/ 2147483647 h 626"/>
                  <a:gd name="T98" fmla="*/ 2147483647 w 1296"/>
                  <a:gd name="T99" fmla="*/ 2147483647 h 626"/>
                  <a:gd name="T100" fmla="*/ 2147483647 w 1296"/>
                  <a:gd name="T101" fmla="*/ 2147483647 h 626"/>
                  <a:gd name="T102" fmla="*/ 2147483647 w 1296"/>
                  <a:gd name="T103" fmla="*/ 2147483647 h 626"/>
                  <a:gd name="T104" fmla="*/ 2147483647 w 1296"/>
                  <a:gd name="T105" fmla="*/ 2147483647 h 626"/>
                  <a:gd name="T106" fmla="*/ 2147483647 w 1296"/>
                  <a:gd name="T107" fmla="*/ 2147483647 h 626"/>
                  <a:gd name="T108" fmla="*/ 2147483647 w 1296"/>
                  <a:gd name="T109" fmla="*/ 2147483647 h 626"/>
                  <a:gd name="T110" fmla="*/ 2147483647 w 1296"/>
                  <a:gd name="T111" fmla="*/ 2147483647 h 626"/>
                  <a:gd name="T112" fmla="*/ 2147483647 w 1296"/>
                  <a:gd name="T113" fmla="*/ 2147483647 h 626"/>
                  <a:gd name="T114" fmla="*/ 2147483647 w 1296"/>
                  <a:gd name="T115" fmla="*/ 2147483647 h 626"/>
                  <a:gd name="T116" fmla="*/ 2147483647 w 1296"/>
                  <a:gd name="T117" fmla="*/ 2147483647 h 6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96" h="626">
                    <a:moveTo>
                      <a:pt x="1050" y="218"/>
                    </a:moveTo>
                    <a:lnTo>
                      <a:pt x="901" y="0"/>
                    </a:lnTo>
                    <a:lnTo>
                      <a:pt x="890" y="28"/>
                    </a:lnTo>
                    <a:lnTo>
                      <a:pt x="877" y="50"/>
                    </a:lnTo>
                    <a:lnTo>
                      <a:pt x="863" y="75"/>
                    </a:lnTo>
                    <a:lnTo>
                      <a:pt x="846" y="97"/>
                    </a:lnTo>
                    <a:lnTo>
                      <a:pt x="827" y="116"/>
                    </a:lnTo>
                    <a:lnTo>
                      <a:pt x="808" y="138"/>
                    </a:lnTo>
                    <a:lnTo>
                      <a:pt x="788" y="154"/>
                    </a:lnTo>
                    <a:lnTo>
                      <a:pt x="766" y="171"/>
                    </a:lnTo>
                    <a:lnTo>
                      <a:pt x="741" y="185"/>
                    </a:lnTo>
                    <a:lnTo>
                      <a:pt x="719" y="199"/>
                    </a:lnTo>
                    <a:lnTo>
                      <a:pt x="692" y="210"/>
                    </a:lnTo>
                    <a:lnTo>
                      <a:pt x="667" y="221"/>
                    </a:lnTo>
                    <a:lnTo>
                      <a:pt x="639" y="226"/>
                    </a:lnTo>
                    <a:lnTo>
                      <a:pt x="612" y="232"/>
                    </a:lnTo>
                    <a:lnTo>
                      <a:pt x="584" y="237"/>
                    </a:lnTo>
                    <a:lnTo>
                      <a:pt x="554" y="237"/>
                    </a:lnTo>
                    <a:lnTo>
                      <a:pt x="521" y="234"/>
                    </a:lnTo>
                    <a:lnTo>
                      <a:pt x="491" y="232"/>
                    </a:lnTo>
                    <a:lnTo>
                      <a:pt x="460" y="226"/>
                    </a:lnTo>
                    <a:lnTo>
                      <a:pt x="430" y="215"/>
                    </a:lnTo>
                    <a:lnTo>
                      <a:pt x="402" y="204"/>
                    </a:lnTo>
                    <a:lnTo>
                      <a:pt x="375" y="190"/>
                    </a:lnTo>
                    <a:lnTo>
                      <a:pt x="347" y="174"/>
                    </a:lnTo>
                    <a:lnTo>
                      <a:pt x="322" y="157"/>
                    </a:lnTo>
                    <a:lnTo>
                      <a:pt x="380" y="86"/>
                    </a:lnTo>
                    <a:lnTo>
                      <a:pt x="0" y="119"/>
                    </a:lnTo>
                    <a:lnTo>
                      <a:pt x="38" y="510"/>
                    </a:lnTo>
                    <a:lnTo>
                      <a:pt x="80" y="460"/>
                    </a:lnTo>
                    <a:lnTo>
                      <a:pt x="129" y="496"/>
                    </a:lnTo>
                    <a:lnTo>
                      <a:pt x="185" y="529"/>
                    </a:lnTo>
                    <a:lnTo>
                      <a:pt x="240" y="560"/>
                    </a:lnTo>
                    <a:lnTo>
                      <a:pt x="298" y="582"/>
                    </a:lnTo>
                    <a:lnTo>
                      <a:pt x="358" y="601"/>
                    </a:lnTo>
                    <a:lnTo>
                      <a:pt x="422" y="615"/>
                    </a:lnTo>
                    <a:lnTo>
                      <a:pt x="488" y="623"/>
                    </a:lnTo>
                    <a:lnTo>
                      <a:pt x="554" y="626"/>
                    </a:lnTo>
                    <a:lnTo>
                      <a:pt x="620" y="623"/>
                    </a:lnTo>
                    <a:lnTo>
                      <a:pt x="686" y="615"/>
                    </a:lnTo>
                    <a:lnTo>
                      <a:pt x="750" y="601"/>
                    </a:lnTo>
                    <a:lnTo>
                      <a:pt x="810" y="582"/>
                    </a:lnTo>
                    <a:lnTo>
                      <a:pt x="868" y="560"/>
                    </a:lnTo>
                    <a:lnTo>
                      <a:pt x="926" y="529"/>
                    </a:lnTo>
                    <a:lnTo>
                      <a:pt x="979" y="496"/>
                    </a:lnTo>
                    <a:lnTo>
                      <a:pt x="1028" y="460"/>
                    </a:lnTo>
                    <a:lnTo>
                      <a:pt x="1075" y="419"/>
                    </a:lnTo>
                    <a:lnTo>
                      <a:pt x="1119" y="375"/>
                    </a:lnTo>
                    <a:lnTo>
                      <a:pt x="1161" y="325"/>
                    </a:lnTo>
                    <a:lnTo>
                      <a:pt x="1196" y="276"/>
                    </a:lnTo>
                    <a:lnTo>
                      <a:pt x="1227" y="221"/>
                    </a:lnTo>
                    <a:lnTo>
                      <a:pt x="1254" y="163"/>
                    </a:lnTo>
                    <a:lnTo>
                      <a:pt x="1276" y="105"/>
                    </a:lnTo>
                    <a:lnTo>
                      <a:pt x="1296" y="41"/>
                    </a:lnTo>
                    <a:lnTo>
                      <a:pt x="1050" y="218"/>
                    </a:lnTo>
                    <a:close/>
                  </a:path>
                </a:pathLst>
              </a:custGeom>
              <a:solidFill>
                <a:schemeClr val="accent1"/>
              </a:solidFill>
              <a:ln w="17463">
                <a:solidFill>
                  <a:srgbClr val="FFFFFF"/>
                </a:solidFill>
                <a:prstDash val="solid"/>
                <a:round/>
                <a:headEnd/>
                <a:tailEnd/>
              </a:ln>
            </p:spPr>
            <p:txBody>
              <a:bodyPr/>
              <a:lstStyle/>
              <a:p>
                <a:endParaRPr lang="de-DE"/>
              </a:p>
            </p:txBody>
          </p:sp>
          <p:sp>
            <p:nvSpPr>
              <p:cNvPr id="20511" name="Freeform 308"/>
              <p:cNvSpPr>
                <a:spLocks/>
              </p:cNvSpPr>
              <p:nvPr/>
            </p:nvSpPr>
            <p:spPr bwMode="auto">
              <a:xfrm>
                <a:off x="7593013" y="3014340"/>
                <a:ext cx="1641475" cy="1768475"/>
              </a:xfrm>
              <a:custGeom>
                <a:avLst/>
                <a:gdLst>
                  <a:gd name="T0" fmla="*/ 2147483647 w 1034"/>
                  <a:gd name="T1" fmla="*/ 2147483647 h 1114"/>
                  <a:gd name="T2" fmla="*/ 2147483647 w 1034"/>
                  <a:gd name="T3" fmla="*/ 2147483647 h 1114"/>
                  <a:gd name="T4" fmla="*/ 2147483647 w 1034"/>
                  <a:gd name="T5" fmla="*/ 2147483647 h 1114"/>
                  <a:gd name="T6" fmla="*/ 2147483647 w 1034"/>
                  <a:gd name="T7" fmla="*/ 2147483647 h 1114"/>
                  <a:gd name="T8" fmla="*/ 2147483647 w 1034"/>
                  <a:gd name="T9" fmla="*/ 2147483647 h 1114"/>
                  <a:gd name="T10" fmla="*/ 2147483647 w 1034"/>
                  <a:gd name="T11" fmla="*/ 2147483647 h 1114"/>
                  <a:gd name="T12" fmla="*/ 2147483647 w 1034"/>
                  <a:gd name="T13" fmla="*/ 2147483647 h 1114"/>
                  <a:gd name="T14" fmla="*/ 2147483647 w 1034"/>
                  <a:gd name="T15" fmla="*/ 2147483647 h 1114"/>
                  <a:gd name="T16" fmla="*/ 2147483647 w 1034"/>
                  <a:gd name="T17" fmla="*/ 2147483647 h 1114"/>
                  <a:gd name="T18" fmla="*/ 2147483647 w 1034"/>
                  <a:gd name="T19" fmla="*/ 2147483647 h 1114"/>
                  <a:gd name="T20" fmla="*/ 2147483647 w 1034"/>
                  <a:gd name="T21" fmla="*/ 2147483647 h 1114"/>
                  <a:gd name="T22" fmla="*/ 2147483647 w 1034"/>
                  <a:gd name="T23" fmla="*/ 2147483647 h 1114"/>
                  <a:gd name="T24" fmla="*/ 2147483647 w 1034"/>
                  <a:gd name="T25" fmla="*/ 2147483647 h 1114"/>
                  <a:gd name="T26" fmla="*/ 2147483647 w 1034"/>
                  <a:gd name="T27" fmla="*/ 2147483647 h 1114"/>
                  <a:gd name="T28" fmla="*/ 2147483647 w 1034"/>
                  <a:gd name="T29" fmla="*/ 2147483647 h 1114"/>
                  <a:gd name="T30" fmla="*/ 2147483647 w 1034"/>
                  <a:gd name="T31" fmla="*/ 2147483647 h 1114"/>
                  <a:gd name="T32" fmla="*/ 2147483647 w 1034"/>
                  <a:gd name="T33" fmla="*/ 2147483647 h 1114"/>
                  <a:gd name="T34" fmla="*/ 2147483647 w 1034"/>
                  <a:gd name="T35" fmla="*/ 2147483647 h 1114"/>
                  <a:gd name="T36" fmla="*/ 2147483647 w 1034"/>
                  <a:gd name="T37" fmla="*/ 2147483647 h 1114"/>
                  <a:gd name="T38" fmla="*/ 2147483647 w 1034"/>
                  <a:gd name="T39" fmla="*/ 2147483647 h 1114"/>
                  <a:gd name="T40" fmla="*/ 2147483647 w 1034"/>
                  <a:gd name="T41" fmla="*/ 2147483647 h 1114"/>
                  <a:gd name="T42" fmla="*/ 2147483647 w 1034"/>
                  <a:gd name="T43" fmla="*/ 2147483647 h 1114"/>
                  <a:gd name="T44" fmla="*/ 2147483647 w 1034"/>
                  <a:gd name="T45" fmla="*/ 2147483647 h 1114"/>
                  <a:gd name="T46" fmla="*/ 2147483647 w 1034"/>
                  <a:gd name="T47" fmla="*/ 2147483647 h 1114"/>
                  <a:gd name="T48" fmla="*/ 2147483647 w 1034"/>
                  <a:gd name="T49" fmla="*/ 2147483647 h 1114"/>
                  <a:gd name="T50" fmla="*/ 2147483647 w 1034"/>
                  <a:gd name="T51" fmla="*/ 2147483647 h 1114"/>
                  <a:gd name="T52" fmla="*/ 2147483647 w 1034"/>
                  <a:gd name="T53" fmla="*/ 2147483647 h 1114"/>
                  <a:gd name="T54" fmla="*/ 2147483647 w 1034"/>
                  <a:gd name="T55" fmla="*/ 2147483647 h 1114"/>
                  <a:gd name="T56" fmla="*/ 2147483647 w 1034"/>
                  <a:gd name="T57" fmla="*/ 2147483647 h 1114"/>
                  <a:gd name="T58" fmla="*/ 2147483647 w 1034"/>
                  <a:gd name="T59" fmla="*/ 2147483647 h 1114"/>
                  <a:gd name="T60" fmla="*/ 2147483647 w 1034"/>
                  <a:gd name="T61" fmla="*/ 2147483647 h 1114"/>
                  <a:gd name="T62" fmla="*/ 2147483647 w 1034"/>
                  <a:gd name="T63" fmla="*/ 2147483647 h 1114"/>
                  <a:gd name="T64" fmla="*/ 2147483647 w 1034"/>
                  <a:gd name="T65" fmla="*/ 2147483647 h 1114"/>
                  <a:gd name="T66" fmla="*/ 2147483647 w 1034"/>
                  <a:gd name="T67" fmla="*/ 2147483647 h 1114"/>
                  <a:gd name="T68" fmla="*/ 2147483647 w 1034"/>
                  <a:gd name="T69" fmla="*/ 2147483647 h 1114"/>
                  <a:gd name="T70" fmla="*/ 2147483647 w 1034"/>
                  <a:gd name="T71" fmla="*/ 2147483647 h 1114"/>
                  <a:gd name="T72" fmla="*/ 2147483647 w 1034"/>
                  <a:gd name="T73" fmla="*/ 2147483647 h 1114"/>
                  <a:gd name="T74" fmla="*/ 2147483647 w 1034"/>
                  <a:gd name="T75" fmla="*/ 2147483647 h 1114"/>
                  <a:gd name="T76" fmla="*/ 2147483647 w 1034"/>
                  <a:gd name="T77" fmla="*/ 2147483647 h 1114"/>
                  <a:gd name="T78" fmla="*/ 2147483647 w 1034"/>
                  <a:gd name="T79" fmla="*/ 2147483647 h 1114"/>
                  <a:gd name="T80" fmla="*/ 2147483647 w 1034"/>
                  <a:gd name="T81" fmla="*/ 2147483647 h 1114"/>
                  <a:gd name="T82" fmla="*/ 2147483647 w 1034"/>
                  <a:gd name="T83" fmla="*/ 2147483647 h 1114"/>
                  <a:gd name="T84" fmla="*/ 2147483647 w 1034"/>
                  <a:gd name="T85" fmla="*/ 2147483647 h 1114"/>
                  <a:gd name="T86" fmla="*/ 2147483647 w 1034"/>
                  <a:gd name="T87" fmla="*/ 2147483647 h 1114"/>
                  <a:gd name="T88" fmla="*/ 2147483647 w 1034"/>
                  <a:gd name="T89" fmla="*/ 2147483647 h 1114"/>
                  <a:gd name="T90" fmla="*/ 2147483647 w 1034"/>
                  <a:gd name="T91" fmla="*/ 2147483647 h 1114"/>
                  <a:gd name="T92" fmla="*/ 2147483647 w 1034"/>
                  <a:gd name="T93" fmla="*/ 2147483647 h 1114"/>
                  <a:gd name="T94" fmla="*/ 2147483647 w 1034"/>
                  <a:gd name="T95" fmla="*/ 2147483647 h 1114"/>
                  <a:gd name="T96" fmla="*/ 2147483647 w 1034"/>
                  <a:gd name="T97" fmla="*/ 2147483647 h 1114"/>
                  <a:gd name="T98" fmla="*/ 2147483647 w 1034"/>
                  <a:gd name="T99" fmla="*/ 2147483647 h 1114"/>
                  <a:gd name="T100" fmla="*/ 2147483647 w 1034"/>
                  <a:gd name="T101" fmla="*/ 2147483647 h 1114"/>
                  <a:gd name="T102" fmla="*/ 2147483647 w 1034"/>
                  <a:gd name="T103" fmla="*/ 2147483647 h 1114"/>
                  <a:gd name="T104" fmla="*/ 2147483647 w 1034"/>
                  <a:gd name="T105" fmla="*/ 2147483647 h 1114"/>
                  <a:gd name="T106" fmla="*/ 2147483647 w 1034"/>
                  <a:gd name="T107" fmla="*/ 0 h 1114"/>
                  <a:gd name="T108" fmla="*/ 2147483647 w 1034"/>
                  <a:gd name="T109" fmla="*/ 0 h 1114"/>
                  <a:gd name="T110" fmla="*/ 2147483647 w 1034"/>
                  <a:gd name="T111" fmla="*/ 2147483647 h 1114"/>
                  <a:gd name="T112" fmla="*/ 2147483647 w 1034"/>
                  <a:gd name="T113" fmla="*/ 2147483647 h 1114"/>
                  <a:gd name="T114" fmla="*/ 0 w 1034"/>
                  <a:gd name="T115" fmla="*/ 2147483647 h 1114"/>
                  <a:gd name="T116" fmla="*/ 2147483647 w 1034"/>
                  <a:gd name="T117" fmla="*/ 2147483647 h 1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34" h="1114">
                    <a:moveTo>
                      <a:pt x="276" y="154"/>
                    </a:moveTo>
                    <a:lnTo>
                      <a:pt x="163" y="392"/>
                    </a:lnTo>
                    <a:lnTo>
                      <a:pt x="190" y="389"/>
                    </a:lnTo>
                    <a:lnTo>
                      <a:pt x="218" y="389"/>
                    </a:lnTo>
                    <a:lnTo>
                      <a:pt x="246" y="389"/>
                    </a:lnTo>
                    <a:lnTo>
                      <a:pt x="273" y="392"/>
                    </a:lnTo>
                    <a:lnTo>
                      <a:pt x="301" y="397"/>
                    </a:lnTo>
                    <a:lnTo>
                      <a:pt x="326" y="405"/>
                    </a:lnTo>
                    <a:lnTo>
                      <a:pt x="353" y="414"/>
                    </a:lnTo>
                    <a:lnTo>
                      <a:pt x="378" y="425"/>
                    </a:lnTo>
                    <a:lnTo>
                      <a:pt x="403" y="438"/>
                    </a:lnTo>
                    <a:lnTo>
                      <a:pt x="425" y="452"/>
                    </a:lnTo>
                    <a:lnTo>
                      <a:pt x="447" y="469"/>
                    </a:lnTo>
                    <a:lnTo>
                      <a:pt x="469" y="485"/>
                    </a:lnTo>
                    <a:lnTo>
                      <a:pt x="488" y="505"/>
                    </a:lnTo>
                    <a:lnTo>
                      <a:pt x="507" y="527"/>
                    </a:lnTo>
                    <a:lnTo>
                      <a:pt x="524" y="549"/>
                    </a:lnTo>
                    <a:lnTo>
                      <a:pt x="541" y="574"/>
                    </a:lnTo>
                    <a:lnTo>
                      <a:pt x="554" y="604"/>
                    </a:lnTo>
                    <a:lnTo>
                      <a:pt x="568" y="634"/>
                    </a:lnTo>
                    <a:lnTo>
                      <a:pt x="576" y="662"/>
                    </a:lnTo>
                    <a:lnTo>
                      <a:pt x="585" y="692"/>
                    </a:lnTo>
                    <a:lnTo>
                      <a:pt x="587" y="722"/>
                    </a:lnTo>
                    <a:lnTo>
                      <a:pt x="590" y="753"/>
                    </a:lnTo>
                    <a:lnTo>
                      <a:pt x="590" y="783"/>
                    </a:lnTo>
                    <a:lnTo>
                      <a:pt x="587" y="813"/>
                    </a:lnTo>
                    <a:lnTo>
                      <a:pt x="496" y="800"/>
                    </a:lnTo>
                    <a:lnTo>
                      <a:pt x="714" y="1114"/>
                    </a:lnTo>
                    <a:lnTo>
                      <a:pt x="1034" y="885"/>
                    </a:lnTo>
                    <a:lnTo>
                      <a:pt x="971" y="874"/>
                    </a:lnTo>
                    <a:lnTo>
                      <a:pt x="979" y="811"/>
                    </a:lnTo>
                    <a:lnTo>
                      <a:pt x="979" y="750"/>
                    </a:lnTo>
                    <a:lnTo>
                      <a:pt x="976" y="687"/>
                    </a:lnTo>
                    <a:lnTo>
                      <a:pt x="968" y="623"/>
                    </a:lnTo>
                    <a:lnTo>
                      <a:pt x="954" y="563"/>
                    </a:lnTo>
                    <a:lnTo>
                      <a:pt x="935" y="499"/>
                    </a:lnTo>
                    <a:lnTo>
                      <a:pt x="907" y="438"/>
                    </a:lnTo>
                    <a:lnTo>
                      <a:pt x="877" y="381"/>
                    </a:lnTo>
                    <a:lnTo>
                      <a:pt x="841" y="323"/>
                    </a:lnTo>
                    <a:lnTo>
                      <a:pt x="802" y="273"/>
                    </a:lnTo>
                    <a:lnTo>
                      <a:pt x="758" y="223"/>
                    </a:lnTo>
                    <a:lnTo>
                      <a:pt x="711" y="179"/>
                    </a:lnTo>
                    <a:lnTo>
                      <a:pt x="662" y="141"/>
                    </a:lnTo>
                    <a:lnTo>
                      <a:pt x="609" y="108"/>
                    </a:lnTo>
                    <a:lnTo>
                      <a:pt x="554" y="77"/>
                    </a:lnTo>
                    <a:lnTo>
                      <a:pt x="496" y="52"/>
                    </a:lnTo>
                    <a:lnTo>
                      <a:pt x="436" y="30"/>
                    </a:lnTo>
                    <a:lnTo>
                      <a:pt x="375" y="17"/>
                    </a:lnTo>
                    <a:lnTo>
                      <a:pt x="314" y="6"/>
                    </a:lnTo>
                    <a:lnTo>
                      <a:pt x="251" y="0"/>
                    </a:lnTo>
                    <a:lnTo>
                      <a:pt x="190" y="0"/>
                    </a:lnTo>
                    <a:lnTo>
                      <a:pt x="127" y="6"/>
                    </a:lnTo>
                    <a:lnTo>
                      <a:pt x="64" y="14"/>
                    </a:lnTo>
                    <a:lnTo>
                      <a:pt x="0" y="30"/>
                    </a:lnTo>
                    <a:lnTo>
                      <a:pt x="276" y="154"/>
                    </a:lnTo>
                    <a:close/>
                  </a:path>
                </a:pathLst>
              </a:custGeom>
              <a:solidFill>
                <a:schemeClr val="accent2"/>
              </a:solidFill>
              <a:ln w="17463">
                <a:solidFill>
                  <a:srgbClr val="FFFFFF"/>
                </a:solidFill>
                <a:prstDash val="solid"/>
                <a:round/>
                <a:headEnd/>
                <a:tailEnd/>
              </a:ln>
            </p:spPr>
            <p:txBody>
              <a:bodyPr/>
              <a:lstStyle/>
              <a:p>
                <a:endParaRPr lang="de-DE"/>
              </a:p>
            </p:txBody>
          </p:sp>
          <p:sp>
            <p:nvSpPr>
              <p:cNvPr id="310" name="Freeform 309"/>
              <p:cNvSpPr>
                <a:spLocks/>
              </p:cNvSpPr>
              <p:nvPr/>
            </p:nvSpPr>
            <p:spPr bwMode="auto">
              <a:xfrm>
                <a:off x="6731497" y="3000966"/>
                <a:ext cx="1300875" cy="2095866"/>
              </a:xfrm>
              <a:custGeom>
                <a:avLst/>
                <a:gdLst/>
                <a:ahLst/>
                <a:cxnLst>
                  <a:cxn ang="0">
                    <a:pos x="207" y="1023"/>
                  </a:cxn>
                  <a:cxn ang="0">
                    <a:pos x="469" y="1001"/>
                  </a:cxn>
                  <a:cxn ang="0">
                    <a:pos x="469" y="1001"/>
                  </a:cxn>
                  <a:cxn ang="0">
                    <a:pos x="452" y="979"/>
                  </a:cxn>
                  <a:cxn ang="0">
                    <a:pos x="438" y="954"/>
                  </a:cxn>
                  <a:cxn ang="0">
                    <a:pos x="425" y="932"/>
                  </a:cxn>
                  <a:cxn ang="0">
                    <a:pos x="414" y="907"/>
                  </a:cxn>
                  <a:cxn ang="0">
                    <a:pos x="405" y="879"/>
                  </a:cxn>
                  <a:cxn ang="0">
                    <a:pos x="400" y="854"/>
                  </a:cxn>
                  <a:cxn ang="0">
                    <a:pos x="394" y="827"/>
                  </a:cxn>
                  <a:cxn ang="0">
                    <a:pos x="389" y="799"/>
                  </a:cxn>
                  <a:cxn ang="0">
                    <a:pos x="389" y="772"/>
                  </a:cxn>
                  <a:cxn ang="0">
                    <a:pos x="389" y="744"/>
                  </a:cxn>
                  <a:cxn ang="0">
                    <a:pos x="392" y="717"/>
                  </a:cxn>
                  <a:cxn ang="0">
                    <a:pos x="397" y="689"/>
                  </a:cxn>
                  <a:cxn ang="0">
                    <a:pos x="405" y="661"/>
                  </a:cxn>
                  <a:cxn ang="0">
                    <a:pos x="414" y="634"/>
                  </a:cxn>
                  <a:cxn ang="0">
                    <a:pos x="425" y="609"/>
                  </a:cxn>
                  <a:cxn ang="0">
                    <a:pos x="438" y="582"/>
                  </a:cxn>
                  <a:cxn ang="0">
                    <a:pos x="438" y="582"/>
                  </a:cxn>
                  <a:cxn ang="0">
                    <a:pos x="455" y="557"/>
                  </a:cxn>
                  <a:cxn ang="0">
                    <a:pos x="474" y="529"/>
                  </a:cxn>
                  <a:cxn ang="0">
                    <a:pos x="496" y="507"/>
                  </a:cxn>
                  <a:cxn ang="0">
                    <a:pos x="518" y="485"/>
                  </a:cxn>
                  <a:cxn ang="0">
                    <a:pos x="543" y="466"/>
                  </a:cxn>
                  <a:cxn ang="0">
                    <a:pos x="568" y="449"/>
                  </a:cxn>
                  <a:cxn ang="0">
                    <a:pos x="596" y="435"/>
                  </a:cxn>
                  <a:cxn ang="0">
                    <a:pos x="623" y="424"/>
                  </a:cxn>
                  <a:cxn ang="0">
                    <a:pos x="656" y="507"/>
                  </a:cxn>
                  <a:cxn ang="0">
                    <a:pos x="819" y="162"/>
                  </a:cxn>
                  <a:cxn ang="0">
                    <a:pos x="461" y="0"/>
                  </a:cxn>
                  <a:cxn ang="0">
                    <a:pos x="483" y="60"/>
                  </a:cxn>
                  <a:cxn ang="0">
                    <a:pos x="483" y="60"/>
                  </a:cxn>
                  <a:cxn ang="0">
                    <a:pos x="425" y="85"/>
                  </a:cxn>
                  <a:cxn ang="0">
                    <a:pos x="370" y="116"/>
                  </a:cxn>
                  <a:cxn ang="0">
                    <a:pos x="317" y="149"/>
                  </a:cxn>
                  <a:cxn ang="0">
                    <a:pos x="268" y="187"/>
                  </a:cxn>
                  <a:cxn ang="0">
                    <a:pos x="221" y="231"/>
                  </a:cxn>
                  <a:cxn ang="0">
                    <a:pos x="177" y="281"/>
                  </a:cxn>
                  <a:cxn ang="0">
                    <a:pos x="138" y="331"/>
                  </a:cxn>
                  <a:cxn ang="0">
                    <a:pos x="102" y="389"/>
                  </a:cxn>
                  <a:cxn ang="0">
                    <a:pos x="102" y="389"/>
                  </a:cxn>
                  <a:cxn ang="0">
                    <a:pos x="72" y="446"/>
                  </a:cxn>
                  <a:cxn ang="0">
                    <a:pos x="44" y="507"/>
                  </a:cxn>
                  <a:cxn ang="0">
                    <a:pos x="25" y="571"/>
                  </a:cxn>
                  <a:cxn ang="0">
                    <a:pos x="11" y="631"/>
                  </a:cxn>
                  <a:cxn ang="0">
                    <a:pos x="3" y="695"/>
                  </a:cxn>
                  <a:cxn ang="0">
                    <a:pos x="0" y="758"/>
                  </a:cxn>
                  <a:cxn ang="0">
                    <a:pos x="0" y="821"/>
                  </a:cxn>
                  <a:cxn ang="0">
                    <a:pos x="8" y="882"/>
                  </a:cxn>
                  <a:cxn ang="0">
                    <a:pos x="19" y="945"/>
                  </a:cxn>
                  <a:cxn ang="0">
                    <a:pos x="36" y="1003"/>
                  </a:cxn>
                  <a:cxn ang="0">
                    <a:pos x="58" y="1064"/>
                  </a:cxn>
                  <a:cxn ang="0">
                    <a:pos x="86" y="1119"/>
                  </a:cxn>
                  <a:cxn ang="0">
                    <a:pos x="116" y="1174"/>
                  </a:cxn>
                  <a:cxn ang="0">
                    <a:pos x="152" y="1227"/>
                  </a:cxn>
                  <a:cxn ang="0">
                    <a:pos x="193" y="1276"/>
                  </a:cxn>
                  <a:cxn ang="0">
                    <a:pos x="237" y="1320"/>
                  </a:cxn>
                  <a:cxn ang="0">
                    <a:pos x="207" y="1023"/>
                  </a:cxn>
                </a:cxnLst>
                <a:rect l="0" t="0" r="r" b="b"/>
                <a:pathLst>
                  <a:path w="819" h="1320">
                    <a:moveTo>
                      <a:pt x="207" y="1023"/>
                    </a:moveTo>
                    <a:lnTo>
                      <a:pt x="469" y="1001"/>
                    </a:lnTo>
                    <a:lnTo>
                      <a:pt x="469" y="1001"/>
                    </a:lnTo>
                    <a:lnTo>
                      <a:pt x="452" y="979"/>
                    </a:lnTo>
                    <a:lnTo>
                      <a:pt x="438" y="954"/>
                    </a:lnTo>
                    <a:lnTo>
                      <a:pt x="425" y="932"/>
                    </a:lnTo>
                    <a:lnTo>
                      <a:pt x="414" y="907"/>
                    </a:lnTo>
                    <a:lnTo>
                      <a:pt x="405" y="879"/>
                    </a:lnTo>
                    <a:lnTo>
                      <a:pt x="400" y="854"/>
                    </a:lnTo>
                    <a:lnTo>
                      <a:pt x="394" y="827"/>
                    </a:lnTo>
                    <a:lnTo>
                      <a:pt x="389" y="799"/>
                    </a:lnTo>
                    <a:lnTo>
                      <a:pt x="389" y="772"/>
                    </a:lnTo>
                    <a:lnTo>
                      <a:pt x="389" y="744"/>
                    </a:lnTo>
                    <a:lnTo>
                      <a:pt x="392" y="717"/>
                    </a:lnTo>
                    <a:lnTo>
                      <a:pt x="397" y="689"/>
                    </a:lnTo>
                    <a:lnTo>
                      <a:pt x="405" y="661"/>
                    </a:lnTo>
                    <a:lnTo>
                      <a:pt x="414" y="634"/>
                    </a:lnTo>
                    <a:lnTo>
                      <a:pt x="425" y="609"/>
                    </a:lnTo>
                    <a:lnTo>
                      <a:pt x="438" y="582"/>
                    </a:lnTo>
                    <a:lnTo>
                      <a:pt x="438" y="582"/>
                    </a:lnTo>
                    <a:lnTo>
                      <a:pt x="455" y="557"/>
                    </a:lnTo>
                    <a:lnTo>
                      <a:pt x="474" y="529"/>
                    </a:lnTo>
                    <a:lnTo>
                      <a:pt x="496" y="507"/>
                    </a:lnTo>
                    <a:lnTo>
                      <a:pt x="518" y="485"/>
                    </a:lnTo>
                    <a:lnTo>
                      <a:pt x="543" y="466"/>
                    </a:lnTo>
                    <a:lnTo>
                      <a:pt x="568" y="449"/>
                    </a:lnTo>
                    <a:lnTo>
                      <a:pt x="596" y="435"/>
                    </a:lnTo>
                    <a:lnTo>
                      <a:pt x="623" y="424"/>
                    </a:lnTo>
                    <a:lnTo>
                      <a:pt x="656" y="507"/>
                    </a:lnTo>
                    <a:lnTo>
                      <a:pt x="819" y="162"/>
                    </a:lnTo>
                    <a:lnTo>
                      <a:pt x="461" y="0"/>
                    </a:lnTo>
                    <a:lnTo>
                      <a:pt x="483" y="60"/>
                    </a:lnTo>
                    <a:lnTo>
                      <a:pt x="483" y="60"/>
                    </a:lnTo>
                    <a:lnTo>
                      <a:pt x="425" y="85"/>
                    </a:lnTo>
                    <a:lnTo>
                      <a:pt x="370" y="116"/>
                    </a:lnTo>
                    <a:lnTo>
                      <a:pt x="317" y="149"/>
                    </a:lnTo>
                    <a:lnTo>
                      <a:pt x="268" y="187"/>
                    </a:lnTo>
                    <a:lnTo>
                      <a:pt x="221" y="231"/>
                    </a:lnTo>
                    <a:lnTo>
                      <a:pt x="177" y="281"/>
                    </a:lnTo>
                    <a:lnTo>
                      <a:pt x="138" y="331"/>
                    </a:lnTo>
                    <a:lnTo>
                      <a:pt x="102" y="389"/>
                    </a:lnTo>
                    <a:lnTo>
                      <a:pt x="102" y="389"/>
                    </a:lnTo>
                    <a:lnTo>
                      <a:pt x="72" y="446"/>
                    </a:lnTo>
                    <a:lnTo>
                      <a:pt x="44" y="507"/>
                    </a:lnTo>
                    <a:lnTo>
                      <a:pt x="25" y="571"/>
                    </a:lnTo>
                    <a:lnTo>
                      <a:pt x="11" y="631"/>
                    </a:lnTo>
                    <a:lnTo>
                      <a:pt x="3" y="695"/>
                    </a:lnTo>
                    <a:lnTo>
                      <a:pt x="0" y="758"/>
                    </a:lnTo>
                    <a:lnTo>
                      <a:pt x="0" y="821"/>
                    </a:lnTo>
                    <a:lnTo>
                      <a:pt x="8" y="882"/>
                    </a:lnTo>
                    <a:lnTo>
                      <a:pt x="19" y="945"/>
                    </a:lnTo>
                    <a:lnTo>
                      <a:pt x="36" y="1003"/>
                    </a:lnTo>
                    <a:lnTo>
                      <a:pt x="58" y="1064"/>
                    </a:lnTo>
                    <a:lnTo>
                      <a:pt x="86" y="1119"/>
                    </a:lnTo>
                    <a:lnTo>
                      <a:pt x="116" y="1174"/>
                    </a:lnTo>
                    <a:lnTo>
                      <a:pt x="152" y="1227"/>
                    </a:lnTo>
                    <a:lnTo>
                      <a:pt x="193" y="1276"/>
                    </a:lnTo>
                    <a:lnTo>
                      <a:pt x="237" y="1320"/>
                    </a:lnTo>
                    <a:lnTo>
                      <a:pt x="207" y="1023"/>
                    </a:lnTo>
                    <a:close/>
                  </a:path>
                </a:pathLst>
              </a:custGeom>
              <a:solidFill>
                <a:schemeClr val="accent5"/>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20513" name="Freeform 310"/>
              <p:cNvSpPr>
                <a:spLocks/>
              </p:cNvSpPr>
              <p:nvPr/>
            </p:nvSpPr>
            <p:spPr bwMode="auto">
              <a:xfrm>
                <a:off x="9269413" y="4428802"/>
                <a:ext cx="866775" cy="134938"/>
              </a:xfrm>
              <a:custGeom>
                <a:avLst/>
                <a:gdLst>
                  <a:gd name="T0" fmla="*/ 0 w 546"/>
                  <a:gd name="T1" fmla="*/ 0 h 85"/>
                  <a:gd name="T2" fmla="*/ 0 w 546"/>
                  <a:gd name="T3" fmla="*/ 0 h 85"/>
                  <a:gd name="T4" fmla="*/ 0 w 546"/>
                  <a:gd name="T5" fmla="*/ 2147483647 h 85"/>
                  <a:gd name="T6" fmla="*/ 2147483647 w 546"/>
                  <a:gd name="T7" fmla="*/ 2147483647 h 85"/>
                  <a:gd name="T8" fmla="*/ 2147483647 w 546"/>
                  <a:gd name="T9" fmla="*/ 2147483647 h 85"/>
                  <a:gd name="T10" fmla="*/ 2147483647 w 546"/>
                  <a:gd name="T11" fmla="*/ 2147483647 h 85"/>
                  <a:gd name="T12" fmla="*/ 0 w 546"/>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 h="85">
                    <a:moveTo>
                      <a:pt x="0" y="0"/>
                    </a:moveTo>
                    <a:lnTo>
                      <a:pt x="0" y="0"/>
                    </a:lnTo>
                    <a:lnTo>
                      <a:pt x="0" y="2"/>
                    </a:lnTo>
                    <a:lnTo>
                      <a:pt x="546" y="85"/>
                    </a:lnTo>
                    <a:lnTo>
                      <a:pt x="0" y="0"/>
                    </a:lnTo>
                    <a:close/>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2" name="Freeform 311"/>
              <p:cNvSpPr>
                <a:spLocks/>
              </p:cNvSpPr>
              <p:nvPr/>
            </p:nvSpPr>
            <p:spPr bwMode="auto">
              <a:xfrm>
                <a:off x="5742359" y="2148468"/>
                <a:ext cx="1712033" cy="1868420"/>
              </a:xfrm>
              <a:custGeom>
                <a:avLst/>
                <a:gdLst/>
                <a:ahLst/>
                <a:cxnLst>
                  <a:cxn ang="0">
                    <a:pos x="1078" y="516"/>
                  </a:cxn>
                  <a:cxn ang="0">
                    <a:pos x="877" y="0"/>
                  </a:cxn>
                  <a:cxn ang="0">
                    <a:pos x="877" y="0"/>
                  </a:cxn>
                  <a:cxn ang="0">
                    <a:pos x="791" y="36"/>
                  </a:cxn>
                  <a:cxn ang="0">
                    <a:pos x="711" y="77"/>
                  </a:cxn>
                  <a:cxn ang="0">
                    <a:pos x="631" y="124"/>
                  </a:cxn>
                  <a:cxn ang="0">
                    <a:pos x="557" y="177"/>
                  </a:cxn>
                  <a:cxn ang="0">
                    <a:pos x="485" y="232"/>
                  </a:cxn>
                  <a:cxn ang="0">
                    <a:pos x="419" y="292"/>
                  </a:cxn>
                  <a:cxn ang="0">
                    <a:pos x="353" y="356"/>
                  </a:cxn>
                  <a:cxn ang="0">
                    <a:pos x="295" y="425"/>
                  </a:cxn>
                  <a:cxn ang="0">
                    <a:pos x="240" y="496"/>
                  </a:cxn>
                  <a:cxn ang="0">
                    <a:pos x="190" y="574"/>
                  </a:cxn>
                  <a:cxn ang="0">
                    <a:pos x="143" y="654"/>
                  </a:cxn>
                  <a:cxn ang="0">
                    <a:pos x="105" y="736"/>
                  </a:cxn>
                  <a:cxn ang="0">
                    <a:pos x="69" y="822"/>
                  </a:cxn>
                  <a:cxn ang="0">
                    <a:pos x="41" y="910"/>
                  </a:cxn>
                  <a:cxn ang="0">
                    <a:pos x="17" y="998"/>
                  </a:cxn>
                  <a:cxn ang="0">
                    <a:pos x="0" y="1092"/>
                  </a:cxn>
                  <a:cxn ang="0">
                    <a:pos x="543" y="1177"/>
                  </a:cxn>
                  <a:cxn ang="0">
                    <a:pos x="543" y="1177"/>
                  </a:cxn>
                  <a:cxn ang="0">
                    <a:pos x="551" y="1120"/>
                  </a:cxn>
                  <a:cxn ang="0">
                    <a:pos x="568" y="1064"/>
                  </a:cxn>
                  <a:cxn ang="0">
                    <a:pos x="585" y="1012"/>
                  </a:cxn>
                  <a:cxn ang="0">
                    <a:pos x="607" y="960"/>
                  </a:cxn>
                  <a:cxn ang="0">
                    <a:pos x="631" y="910"/>
                  </a:cxn>
                  <a:cxn ang="0">
                    <a:pos x="659" y="863"/>
                  </a:cxn>
                  <a:cxn ang="0">
                    <a:pos x="689" y="816"/>
                  </a:cxn>
                  <a:cxn ang="0">
                    <a:pos x="722" y="772"/>
                  </a:cxn>
                  <a:cxn ang="0">
                    <a:pos x="758" y="731"/>
                  </a:cxn>
                  <a:cxn ang="0">
                    <a:pos x="797" y="692"/>
                  </a:cxn>
                  <a:cxn ang="0">
                    <a:pos x="838" y="654"/>
                  </a:cxn>
                  <a:cxn ang="0">
                    <a:pos x="882" y="621"/>
                  </a:cxn>
                  <a:cxn ang="0">
                    <a:pos x="929" y="590"/>
                  </a:cxn>
                  <a:cxn ang="0">
                    <a:pos x="976" y="563"/>
                  </a:cxn>
                  <a:cxn ang="0">
                    <a:pos x="1026" y="538"/>
                  </a:cxn>
                  <a:cxn ang="0">
                    <a:pos x="1078" y="516"/>
                  </a:cxn>
                  <a:cxn ang="0">
                    <a:pos x="1078" y="516"/>
                  </a:cxn>
                </a:cxnLst>
                <a:rect l="0" t="0" r="r" b="b"/>
                <a:pathLst>
                  <a:path w="1078" h="1177">
                    <a:moveTo>
                      <a:pt x="1078" y="516"/>
                    </a:moveTo>
                    <a:lnTo>
                      <a:pt x="877" y="0"/>
                    </a:lnTo>
                    <a:lnTo>
                      <a:pt x="877" y="0"/>
                    </a:lnTo>
                    <a:lnTo>
                      <a:pt x="791" y="36"/>
                    </a:lnTo>
                    <a:lnTo>
                      <a:pt x="711" y="77"/>
                    </a:lnTo>
                    <a:lnTo>
                      <a:pt x="631" y="124"/>
                    </a:lnTo>
                    <a:lnTo>
                      <a:pt x="557" y="177"/>
                    </a:lnTo>
                    <a:lnTo>
                      <a:pt x="485" y="232"/>
                    </a:lnTo>
                    <a:lnTo>
                      <a:pt x="419" y="292"/>
                    </a:lnTo>
                    <a:lnTo>
                      <a:pt x="353" y="356"/>
                    </a:lnTo>
                    <a:lnTo>
                      <a:pt x="295" y="425"/>
                    </a:lnTo>
                    <a:lnTo>
                      <a:pt x="240" y="496"/>
                    </a:lnTo>
                    <a:lnTo>
                      <a:pt x="190" y="574"/>
                    </a:lnTo>
                    <a:lnTo>
                      <a:pt x="143" y="654"/>
                    </a:lnTo>
                    <a:lnTo>
                      <a:pt x="105" y="736"/>
                    </a:lnTo>
                    <a:lnTo>
                      <a:pt x="69" y="822"/>
                    </a:lnTo>
                    <a:lnTo>
                      <a:pt x="41" y="910"/>
                    </a:lnTo>
                    <a:lnTo>
                      <a:pt x="17" y="998"/>
                    </a:lnTo>
                    <a:lnTo>
                      <a:pt x="0" y="1092"/>
                    </a:lnTo>
                    <a:lnTo>
                      <a:pt x="543" y="1177"/>
                    </a:lnTo>
                    <a:lnTo>
                      <a:pt x="543" y="1177"/>
                    </a:lnTo>
                    <a:lnTo>
                      <a:pt x="551" y="1120"/>
                    </a:lnTo>
                    <a:lnTo>
                      <a:pt x="568" y="1064"/>
                    </a:lnTo>
                    <a:lnTo>
                      <a:pt x="585" y="1012"/>
                    </a:lnTo>
                    <a:lnTo>
                      <a:pt x="607" y="960"/>
                    </a:lnTo>
                    <a:lnTo>
                      <a:pt x="631" y="910"/>
                    </a:lnTo>
                    <a:lnTo>
                      <a:pt x="659" y="863"/>
                    </a:lnTo>
                    <a:lnTo>
                      <a:pt x="689" y="816"/>
                    </a:lnTo>
                    <a:lnTo>
                      <a:pt x="722" y="772"/>
                    </a:lnTo>
                    <a:lnTo>
                      <a:pt x="758" y="731"/>
                    </a:lnTo>
                    <a:lnTo>
                      <a:pt x="797" y="692"/>
                    </a:lnTo>
                    <a:lnTo>
                      <a:pt x="838" y="654"/>
                    </a:lnTo>
                    <a:lnTo>
                      <a:pt x="882" y="621"/>
                    </a:lnTo>
                    <a:lnTo>
                      <a:pt x="929" y="590"/>
                    </a:lnTo>
                    <a:lnTo>
                      <a:pt x="976" y="563"/>
                    </a:lnTo>
                    <a:lnTo>
                      <a:pt x="1026" y="538"/>
                    </a:lnTo>
                    <a:lnTo>
                      <a:pt x="1078" y="516"/>
                    </a:lnTo>
                    <a:lnTo>
                      <a:pt x="1078" y="516"/>
                    </a:lnTo>
                    <a:close/>
                  </a:path>
                </a:pathLst>
              </a:custGeom>
              <a:solidFill>
                <a:schemeClr val="accent5"/>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313" name="Freeform 312"/>
              <p:cNvSpPr>
                <a:spLocks/>
              </p:cNvSpPr>
              <p:nvPr/>
            </p:nvSpPr>
            <p:spPr bwMode="auto">
              <a:xfrm>
                <a:off x="5717084" y="3880421"/>
                <a:ext cx="1373333" cy="2075648"/>
              </a:xfrm>
              <a:custGeom>
                <a:avLst/>
                <a:gdLst/>
                <a:ahLst/>
                <a:cxnLst>
                  <a:cxn ang="0">
                    <a:pos x="865" y="879"/>
                  </a:cxn>
                  <a:cxn ang="0">
                    <a:pos x="865" y="879"/>
                  </a:cxn>
                  <a:cxn ang="0">
                    <a:pos x="829" y="849"/>
                  </a:cxn>
                  <a:cxn ang="0">
                    <a:pos x="796" y="816"/>
                  </a:cxn>
                  <a:cxn ang="0">
                    <a:pos x="763" y="783"/>
                  </a:cxn>
                  <a:cxn ang="0">
                    <a:pos x="733" y="747"/>
                  </a:cxn>
                  <a:cxn ang="0">
                    <a:pos x="705" y="711"/>
                  </a:cxn>
                  <a:cxn ang="0">
                    <a:pos x="680" y="673"/>
                  </a:cxn>
                  <a:cxn ang="0">
                    <a:pos x="656" y="631"/>
                  </a:cxn>
                  <a:cxn ang="0">
                    <a:pos x="634" y="590"/>
                  </a:cxn>
                  <a:cxn ang="0">
                    <a:pos x="614" y="546"/>
                  </a:cxn>
                  <a:cxn ang="0">
                    <a:pos x="598" y="502"/>
                  </a:cxn>
                  <a:cxn ang="0">
                    <a:pos x="581" y="458"/>
                  </a:cxn>
                  <a:cxn ang="0">
                    <a:pos x="570" y="411"/>
                  </a:cxn>
                  <a:cxn ang="0">
                    <a:pos x="559" y="364"/>
                  </a:cxn>
                  <a:cxn ang="0">
                    <a:pos x="554" y="314"/>
                  </a:cxn>
                  <a:cxn ang="0">
                    <a:pos x="548" y="267"/>
                  </a:cxn>
                  <a:cxn ang="0">
                    <a:pos x="548" y="218"/>
                  </a:cxn>
                  <a:cxn ang="0">
                    <a:pos x="548" y="218"/>
                  </a:cxn>
                  <a:cxn ang="0">
                    <a:pos x="551" y="149"/>
                  </a:cxn>
                  <a:cxn ang="0">
                    <a:pos x="559" y="85"/>
                  </a:cxn>
                  <a:cxn ang="0">
                    <a:pos x="16" y="0"/>
                  </a:cxn>
                  <a:cxn ang="0">
                    <a:pos x="16" y="0"/>
                  </a:cxn>
                  <a:cxn ang="0">
                    <a:pos x="8" y="52"/>
                  </a:cxn>
                  <a:cxn ang="0">
                    <a:pos x="2" y="107"/>
                  </a:cxn>
                  <a:cxn ang="0">
                    <a:pos x="0" y="160"/>
                  </a:cxn>
                  <a:cxn ang="0">
                    <a:pos x="0" y="215"/>
                  </a:cxn>
                  <a:cxn ang="0">
                    <a:pos x="0" y="215"/>
                  </a:cxn>
                  <a:cxn ang="0">
                    <a:pos x="2" y="298"/>
                  </a:cxn>
                  <a:cxn ang="0">
                    <a:pos x="8" y="378"/>
                  </a:cxn>
                  <a:cxn ang="0">
                    <a:pos x="19" y="458"/>
                  </a:cxn>
                  <a:cxn ang="0">
                    <a:pos x="35" y="535"/>
                  </a:cxn>
                  <a:cxn ang="0">
                    <a:pos x="55" y="612"/>
                  </a:cxn>
                  <a:cxn ang="0">
                    <a:pos x="79" y="686"/>
                  </a:cxn>
                  <a:cxn ang="0">
                    <a:pos x="107" y="758"/>
                  </a:cxn>
                  <a:cxn ang="0">
                    <a:pos x="140" y="830"/>
                  </a:cxn>
                  <a:cxn ang="0">
                    <a:pos x="176" y="899"/>
                  </a:cxn>
                  <a:cxn ang="0">
                    <a:pos x="215" y="965"/>
                  </a:cxn>
                  <a:cxn ang="0">
                    <a:pos x="259" y="1028"/>
                  </a:cxn>
                  <a:cxn ang="0">
                    <a:pos x="306" y="1089"/>
                  </a:cxn>
                  <a:cxn ang="0">
                    <a:pos x="355" y="1147"/>
                  </a:cxn>
                  <a:cxn ang="0">
                    <a:pos x="408" y="1202"/>
                  </a:cxn>
                  <a:cxn ang="0">
                    <a:pos x="463" y="1257"/>
                  </a:cxn>
                  <a:cxn ang="0">
                    <a:pos x="521" y="1307"/>
                  </a:cxn>
                  <a:cxn ang="0">
                    <a:pos x="865" y="879"/>
                  </a:cxn>
                </a:cxnLst>
                <a:rect l="0" t="0" r="r" b="b"/>
                <a:pathLst>
                  <a:path w="865" h="1307">
                    <a:moveTo>
                      <a:pt x="865" y="879"/>
                    </a:moveTo>
                    <a:lnTo>
                      <a:pt x="865" y="879"/>
                    </a:lnTo>
                    <a:lnTo>
                      <a:pt x="829" y="849"/>
                    </a:lnTo>
                    <a:lnTo>
                      <a:pt x="796" y="816"/>
                    </a:lnTo>
                    <a:lnTo>
                      <a:pt x="763" y="783"/>
                    </a:lnTo>
                    <a:lnTo>
                      <a:pt x="733" y="747"/>
                    </a:lnTo>
                    <a:lnTo>
                      <a:pt x="705" y="711"/>
                    </a:lnTo>
                    <a:lnTo>
                      <a:pt x="680" y="673"/>
                    </a:lnTo>
                    <a:lnTo>
                      <a:pt x="656" y="631"/>
                    </a:lnTo>
                    <a:lnTo>
                      <a:pt x="634" y="590"/>
                    </a:lnTo>
                    <a:lnTo>
                      <a:pt x="614" y="546"/>
                    </a:lnTo>
                    <a:lnTo>
                      <a:pt x="598" y="502"/>
                    </a:lnTo>
                    <a:lnTo>
                      <a:pt x="581" y="458"/>
                    </a:lnTo>
                    <a:lnTo>
                      <a:pt x="570" y="411"/>
                    </a:lnTo>
                    <a:lnTo>
                      <a:pt x="559" y="364"/>
                    </a:lnTo>
                    <a:lnTo>
                      <a:pt x="554" y="314"/>
                    </a:lnTo>
                    <a:lnTo>
                      <a:pt x="548" y="267"/>
                    </a:lnTo>
                    <a:lnTo>
                      <a:pt x="548" y="218"/>
                    </a:lnTo>
                    <a:lnTo>
                      <a:pt x="548" y="218"/>
                    </a:lnTo>
                    <a:lnTo>
                      <a:pt x="551" y="149"/>
                    </a:lnTo>
                    <a:lnTo>
                      <a:pt x="559" y="85"/>
                    </a:lnTo>
                    <a:lnTo>
                      <a:pt x="16" y="0"/>
                    </a:lnTo>
                    <a:lnTo>
                      <a:pt x="16" y="0"/>
                    </a:lnTo>
                    <a:lnTo>
                      <a:pt x="8" y="52"/>
                    </a:lnTo>
                    <a:lnTo>
                      <a:pt x="2" y="107"/>
                    </a:lnTo>
                    <a:lnTo>
                      <a:pt x="0" y="160"/>
                    </a:lnTo>
                    <a:lnTo>
                      <a:pt x="0" y="215"/>
                    </a:lnTo>
                    <a:lnTo>
                      <a:pt x="0" y="215"/>
                    </a:lnTo>
                    <a:lnTo>
                      <a:pt x="2" y="298"/>
                    </a:lnTo>
                    <a:lnTo>
                      <a:pt x="8" y="378"/>
                    </a:lnTo>
                    <a:lnTo>
                      <a:pt x="19" y="458"/>
                    </a:lnTo>
                    <a:lnTo>
                      <a:pt x="35" y="535"/>
                    </a:lnTo>
                    <a:lnTo>
                      <a:pt x="55" y="612"/>
                    </a:lnTo>
                    <a:lnTo>
                      <a:pt x="79" y="686"/>
                    </a:lnTo>
                    <a:lnTo>
                      <a:pt x="107" y="758"/>
                    </a:lnTo>
                    <a:lnTo>
                      <a:pt x="140" y="830"/>
                    </a:lnTo>
                    <a:lnTo>
                      <a:pt x="176" y="899"/>
                    </a:lnTo>
                    <a:lnTo>
                      <a:pt x="215" y="965"/>
                    </a:lnTo>
                    <a:lnTo>
                      <a:pt x="259" y="1028"/>
                    </a:lnTo>
                    <a:lnTo>
                      <a:pt x="306" y="1089"/>
                    </a:lnTo>
                    <a:lnTo>
                      <a:pt x="355" y="1147"/>
                    </a:lnTo>
                    <a:lnTo>
                      <a:pt x="408" y="1202"/>
                    </a:lnTo>
                    <a:lnTo>
                      <a:pt x="463" y="1257"/>
                    </a:lnTo>
                    <a:lnTo>
                      <a:pt x="521" y="1307"/>
                    </a:lnTo>
                    <a:lnTo>
                      <a:pt x="865" y="879"/>
                    </a:lnTo>
                    <a:close/>
                  </a:path>
                </a:pathLst>
              </a:custGeom>
              <a:solidFill>
                <a:schemeClr val="accent5"/>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20516" name="Freeform 313"/>
              <p:cNvSpPr>
                <a:spLocks/>
              </p:cNvSpPr>
              <p:nvPr/>
            </p:nvSpPr>
            <p:spPr bwMode="auto">
              <a:xfrm>
                <a:off x="6547823" y="5277103"/>
                <a:ext cx="1439051" cy="1167553"/>
              </a:xfrm>
              <a:custGeom>
                <a:avLst/>
                <a:gdLst>
                  <a:gd name="T0" fmla="*/ 2147483647 w 907"/>
                  <a:gd name="T1" fmla="*/ 2147483647 h 736"/>
                  <a:gd name="T2" fmla="*/ 2147483647 w 907"/>
                  <a:gd name="T3" fmla="*/ 2147483647 h 736"/>
                  <a:gd name="T4" fmla="*/ 2147483647 w 907"/>
                  <a:gd name="T5" fmla="*/ 2147483647 h 736"/>
                  <a:gd name="T6" fmla="*/ 2147483647 w 907"/>
                  <a:gd name="T7" fmla="*/ 2147483647 h 736"/>
                  <a:gd name="T8" fmla="*/ 2147483647 w 907"/>
                  <a:gd name="T9" fmla="*/ 2147483647 h 736"/>
                  <a:gd name="T10" fmla="*/ 2147483647 w 907"/>
                  <a:gd name="T11" fmla="*/ 2147483647 h 736"/>
                  <a:gd name="T12" fmla="*/ 2147483647 w 907"/>
                  <a:gd name="T13" fmla="*/ 2147483647 h 736"/>
                  <a:gd name="T14" fmla="*/ 2147483647 w 907"/>
                  <a:gd name="T15" fmla="*/ 2147483647 h 736"/>
                  <a:gd name="T16" fmla="*/ 2147483647 w 907"/>
                  <a:gd name="T17" fmla="*/ 2147483647 h 736"/>
                  <a:gd name="T18" fmla="*/ 2147483647 w 907"/>
                  <a:gd name="T19" fmla="*/ 0 h 736"/>
                  <a:gd name="T20" fmla="*/ 0 w 907"/>
                  <a:gd name="T21" fmla="*/ 2147483647 h 736"/>
                  <a:gd name="T22" fmla="*/ 0 w 907"/>
                  <a:gd name="T23" fmla="*/ 2147483647 h 736"/>
                  <a:gd name="T24" fmla="*/ 2147483647 w 907"/>
                  <a:gd name="T25" fmla="*/ 2147483647 h 736"/>
                  <a:gd name="T26" fmla="*/ 2147483647 w 907"/>
                  <a:gd name="T27" fmla="*/ 2147483647 h 736"/>
                  <a:gd name="T28" fmla="*/ 2147483647 w 907"/>
                  <a:gd name="T29" fmla="*/ 2147483647 h 736"/>
                  <a:gd name="T30" fmla="*/ 2147483647 w 907"/>
                  <a:gd name="T31" fmla="*/ 2147483647 h 736"/>
                  <a:gd name="T32" fmla="*/ 2147483647 w 907"/>
                  <a:gd name="T33" fmla="*/ 2147483647 h 736"/>
                  <a:gd name="T34" fmla="*/ 2147483647 w 907"/>
                  <a:gd name="T35" fmla="*/ 2147483647 h 736"/>
                  <a:gd name="T36" fmla="*/ 2147483647 w 907"/>
                  <a:gd name="T37" fmla="*/ 2147483647 h 736"/>
                  <a:gd name="T38" fmla="*/ 2147483647 w 907"/>
                  <a:gd name="T39" fmla="*/ 2147483647 h 736"/>
                  <a:gd name="T40" fmla="*/ 2147483647 w 907"/>
                  <a:gd name="T41" fmla="*/ 2147483647 h 736"/>
                  <a:gd name="T42" fmla="*/ 2147483647 w 907"/>
                  <a:gd name="T43" fmla="*/ 2147483647 h 736"/>
                  <a:gd name="T44" fmla="*/ 2147483647 w 907"/>
                  <a:gd name="T45" fmla="*/ 2147483647 h 736"/>
                  <a:gd name="T46" fmla="*/ 2147483647 w 907"/>
                  <a:gd name="T47" fmla="*/ 2147483647 h 736"/>
                  <a:gd name="T48" fmla="*/ 2147483647 w 907"/>
                  <a:gd name="T49" fmla="*/ 2147483647 h 736"/>
                  <a:gd name="T50" fmla="*/ 2147483647 w 907"/>
                  <a:gd name="T51" fmla="*/ 2147483647 h 736"/>
                  <a:gd name="T52" fmla="*/ 2147483647 w 907"/>
                  <a:gd name="T53" fmla="*/ 2147483647 h 736"/>
                  <a:gd name="T54" fmla="*/ 2147483647 w 907"/>
                  <a:gd name="T55" fmla="*/ 2147483647 h 736"/>
                  <a:gd name="T56" fmla="*/ 2147483647 w 907"/>
                  <a:gd name="T57" fmla="*/ 2147483647 h 736"/>
                  <a:gd name="T58" fmla="*/ 2147483647 w 907"/>
                  <a:gd name="T59" fmla="*/ 2147483647 h 736"/>
                  <a:gd name="T60" fmla="*/ 2147483647 w 907"/>
                  <a:gd name="T61" fmla="*/ 2147483647 h 736"/>
                  <a:gd name="T62" fmla="*/ 2147483647 w 907"/>
                  <a:gd name="T63" fmla="*/ 2147483647 h 736"/>
                  <a:gd name="T64" fmla="*/ 2147483647 w 907"/>
                  <a:gd name="T65" fmla="*/ 2147483647 h 736"/>
                  <a:gd name="T66" fmla="*/ 2147483647 w 907"/>
                  <a:gd name="T67" fmla="*/ 2147483647 h 7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7" h="736">
                    <a:moveTo>
                      <a:pt x="874" y="188"/>
                    </a:moveTo>
                    <a:lnTo>
                      <a:pt x="874" y="188"/>
                    </a:lnTo>
                    <a:lnTo>
                      <a:pt x="800" y="185"/>
                    </a:lnTo>
                    <a:lnTo>
                      <a:pt x="728" y="174"/>
                    </a:lnTo>
                    <a:lnTo>
                      <a:pt x="656" y="160"/>
                    </a:lnTo>
                    <a:lnTo>
                      <a:pt x="588" y="138"/>
                    </a:lnTo>
                    <a:lnTo>
                      <a:pt x="521" y="111"/>
                    </a:lnTo>
                    <a:lnTo>
                      <a:pt x="458" y="80"/>
                    </a:lnTo>
                    <a:lnTo>
                      <a:pt x="400" y="42"/>
                    </a:lnTo>
                    <a:lnTo>
                      <a:pt x="342" y="0"/>
                    </a:lnTo>
                    <a:lnTo>
                      <a:pt x="0" y="428"/>
                    </a:lnTo>
                    <a:lnTo>
                      <a:pt x="44" y="464"/>
                    </a:lnTo>
                    <a:lnTo>
                      <a:pt x="91" y="497"/>
                    </a:lnTo>
                    <a:lnTo>
                      <a:pt x="141" y="527"/>
                    </a:lnTo>
                    <a:lnTo>
                      <a:pt x="191" y="557"/>
                    </a:lnTo>
                    <a:lnTo>
                      <a:pt x="243" y="585"/>
                    </a:lnTo>
                    <a:lnTo>
                      <a:pt x="295" y="610"/>
                    </a:lnTo>
                    <a:lnTo>
                      <a:pt x="348" y="634"/>
                    </a:lnTo>
                    <a:lnTo>
                      <a:pt x="403" y="654"/>
                    </a:lnTo>
                    <a:lnTo>
                      <a:pt x="461" y="673"/>
                    </a:lnTo>
                    <a:lnTo>
                      <a:pt x="516" y="690"/>
                    </a:lnTo>
                    <a:lnTo>
                      <a:pt x="574" y="703"/>
                    </a:lnTo>
                    <a:lnTo>
                      <a:pt x="634" y="717"/>
                    </a:lnTo>
                    <a:lnTo>
                      <a:pt x="692" y="725"/>
                    </a:lnTo>
                    <a:lnTo>
                      <a:pt x="753" y="731"/>
                    </a:lnTo>
                    <a:lnTo>
                      <a:pt x="816" y="736"/>
                    </a:lnTo>
                    <a:lnTo>
                      <a:pt x="877" y="736"/>
                    </a:lnTo>
                    <a:lnTo>
                      <a:pt x="907" y="736"/>
                    </a:lnTo>
                    <a:lnTo>
                      <a:pt x="894" y="188"/>
                    </a:lnTo>
                    <a:lnTo>
                      <a:pt x="874" y="188"/>
                    </a:lnTo>
                    <a:close/>
                  </a:path>
                </a:pathLst>
              </a:custGeom>
              <a:solidFill>
                <a:schemeClr val="accent1"/>
              </a:solidFill>
              <a:ln w="17463">
                <a:solidFill>
                  <a:srgbClr val="FFFFFF"/>
                </a:solidFill>
                <a:prstDash val="solid"/>
                <a:round/>
                <a:headEnd/>
                <a:tailEnd/>
              </a:ln>
            </p:spPr>
            <p:txBody>
              <a:bodyPr/>
              <a:lstStyle/>
              <a:p>
                <a:endParaRPr lang="de-DE"/>
              </a:p>
            </p:txBody>
          </p:sp>
          <p:sp>
            <p:nvSpPr>
              <p:cNvPr id="20517" name="Freeform 314"/>
              <p:cNvSpPr>
                <a:spLocks/>
              </p:cNvSpPr>
              <p:nvPr/>
            </p:nvSpPr>
            <p:spPr bwMode="auto">
              <a:xfrm>
                <a:off x="7966654" y="5238353"/>
                <a:ext cx="1440737" cy="1206302"/>
              </a:xfrm>
              <a:custGeom>
                <a:avLst/>
                <a:gdLst>
                  <a:gd name="T0" fmla="*/ 0 w 907"/>
                  <a:gd name="T1" fmla="*/ 2147483647 h 760"/>
                  <a:gd name="T2" fmla="*/ 2147483647 w 907"/>
                  <a:gd name="T3" fmla="*/ 2147483647 h 760"/>
                  <a:gd name="T4" fmla="*/ 2147483647 w 907"/>
                  <a:gd name="T5" fmla="*/ 2147483647 h 760"/>
                  <a:gd name="T6" fmla="*/ 2147483647 w 907"/>
                  <a:gd name="T7" fmla="*/ 2147483647 h 760"/>
                  <a:gd name="T8" fmla="*/ 2147483647 w 907"/>
                  <a:gd name="T9" fmla="*/ 2147483647 h 760"/>
                  <a:gd name="T10" fmla="*/ 2147483647 w 907"/>
                  <a:gd name="T11" fmla="*/ 2147483647 h 760"/>
                  <a:gd name="T12" fmla="*/ 2147483647 w 907"/>
                  <a:gd name="T13" fmla="*/ 2147483647 h 760"/>
                  <a:gd name="T14" fmla="*/ 2147483647 w 907"/>
                  <a:gd name="T15" fmla="*/ 2147483647 h 760"/>
                  <a:gd name="T16" fmla="*/ 2147483647 w 907"/>
                  <a:gd name="T17" fmla="*/ 2147483647 h 760"/>
                  <a:gd name="T18" fmla="*/ 2147483647 w 907"/>
                  <a:gd name="T19" fmla="*/ 2147483647 h 760"/>
                  <a:gd name="T20" fmla="*/ 2147483647 w 907"/>
                  <a:gd name="T21" fmla="*/ 2147483647 h 760"/>
                  <a:gd name="T22" fmla="*/ 2147483647 w 907"/>
                  <a:gd name="T23" fmla="*/ 2147483647 h 760"/>
                  <a:gd name="T24" fmla="*/ 2147483647 w 907"/>
                  <a:gd name="T25" fmla="*/ 2147483647 h 760"/>
                  <a:gd name="T26" fmla="*/ 2147483647 w 907"/>
                  <a:gd name="T27" fmla="*/ 2147483647 h 760"/>
                  <a:gd name="T28" fmla="*/ 2147483647 w 907"/>
                  <a:gd name="T29" fmla="*/ 2147483647 h 760"/>
                  <a:gd name="T30" fmla="*/ 2147483647 w 907"/>
                  <a:gd name="T31" fmla="*/ 2147483647 h 760"/>
                  <a:gd name="T32" fmla="*/ 2147483647 w 907"/>
                  <a:gd name="T33" fmla="*/ 2147483647 h 760"/>
                  <a:gd name="T34" fmla="*/ 2147483647 w 907"/>
                  <a:gd name="T35" fmla="*/ 2147483647 h 760"/>
                  <a:gd name="T36" fmla="*/ 2147483647 w 907"/>
                  <a:gd name="T37" fmla="*/ 2147483647 h 760"/>
                  <a:gd name="T38" fmla="*/ 2147483647 w 907"/>
                  <a:gd name="T39" fmla="*/ 0 h 760"/>
                  <a:gd name="T40" fmla="*/ 2147483647 w 907"/>
                  <a:gd name="T41" fmla="*/ 0 h 760"/>
                  <a:gd name="T42" fmla="*/ 2147483647 w 907"/>
                  <a:gd name="T43" fmla="*/ 2147483647 h 760"/>
                  <a:gd name="T44" fmla="*/ 2147483647 w 907"/>
                  <a:gd name="T45" fmla="*/ 2147483647 h 760"/>
                  <a:gd name="T46" fmla="*/ 2147483647 w 907"/>
                  <a:gd name="T47" fmla="*/ 2147483647 h 760"/>
                  <a:gd name="T48" fmla="*/ 2147483647 w 907"/>
                  <a:gd name="T49" fmla="*/ 2147483647 h 760"/>
                  <a:gd name="T50" fmla="*/ 2147483647 w 907"/>
                  <a:gd name="T51" fmla="*/ 2147483647 h 760"/>
                  <a:gd name="T52" fmla="*/ 2147483647 w 907"/>
                  <a:gd name="T53" fmla="*/ 2147483647 h 760"/>
                  <a:gd name="T54" fmla="*/ 2147483647 w 907"/>
                  <a:gd name="T55" fmla="*/ 2147483647 h 760"/>
                  <a:gd name="T56" fmla="*/ 2147483647 w 907"/>
                  <a:gd name="T57" fmla="*/ 2147483647 h 760"/>
                  <a:gd name="T58" fmla="*/ 2147483647 w 907"/>
                  <a:gd name="T59" fmla="*/ 2147483647 h 760"/>
                  <a:gd name="T60" fmla="*/ 2147483647 w 907"/>
                  <a:gd name="T61" fmla="*/ 2147483647 h 760"/>
                  <a:gd name="T62" fmla="*/ 0 w 907"/>
                  <a:gd name="T63" fmla="*/ 2147483647 h 760"/>
                  <a:gd name="T64" fmla="*/ 0 w 907"/>
                  <a:gd name="T65" fmla="*/ 2147483647 h 7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7" h="760">
                    <a:moveTo>
                      <a:pt x="0" y="212"/>
                    </a:moveTo>
                    <a:lnTo>
                      <a:pt x="13" y="760"/>
                    </a:lnTo>
                    <a:lnTo>
                      <a:pt x="77" y="758"/>
                    </a:lnTo>
                    <a:lnTo>
                      <a:pt x="140" y="752"/>
                    </a:lnTo>
                    <a:lnTo>
                      <a:pt x="201" y="744"/>
                    </a:lnTo>
                    <a:lnTo>
                      <a:pt x="261" y="733"/>
                    </a:lnTo>
                    <a:lnTo>
                      <a:pt x="322" y="719"/>
                    </a:lnTo>
                    <a:lnTo>
                      <a:pt x="383" y="703"/>
                    </a:lnTo>
                    <a:lnTo>
                      <a:pt x="441" y="686"/>
                    </a:lnTo>
                    <a:lnTo>
                      <a:pt x="499" y="664"/>
                    </a:lnTo>
                    <a:lnTo>
                      <a:pt x="554" y="639"/>
                    </a:lnTo>
                    <a:lnTo>
                      <a:pt x="609" y="614"/>
                    </a:lnTo>
                    <a:lnTo>
                      <a:pt x="661" y="587"/>
                    </a:lnTo>
                    <a:lnTo>
                      <a:pt x="714" y="556"/>
                    </a:lnTo>
                    <a:lnTo>
                      <a:pt x="763" y="523"/>
                    </a:lnTo>
                    <a:lnTo>
                      <a:pt x="813" y="490"/>
                    </a:lnTo>
                    <a:lnTo>
                      <a:pt x="860" y="452"/>
                    </a:lnTo>
                    <a:lnTo>
                      <a:pt x="907" y="413"/>
                    </a:lnTo>
                    <a:lnTo>
                      <a:pt x="543" y="0"/>
                    </a:lnTo>
                    <a:lnTo>
                      <a:pt x="488" y="46"/>
                    </a:lnTo>
                    <a:lnTo>
                      <a:pt x="427" y="85"/>
                    </a:lnTo>
                    <a:lnTo>
                      <a:pt x="363" y="121"/>
                    </a:lnTo>
                    <a:lnTo>
                      <a:pt x="295" y="151"/>
                    </a:lnTo>
                    <a:lnTo>
                      <a:pt x="226" y="176"/>
                    </a:lnTo>
                    <a:lnTo>
                      <a:pt x="190" y="187"/>
                    </a:lnTo>
                    <a:lnTo>
                      <a:pt x="154" y="195"/>
                    </a:lnTo>
                    <a:lnTo>
                      <a:pt x="115" y="201"/>
                    </a:lnTo>
                    <a:lnTo>
                      <a:pt x="77" y="206"/>
                    </a:lnTo>
                    <a:lnTo>
                      <a:pt x="41" y="209"/>
                    </a:lnTo>
                    <a:lnTo>
                      <a:pt x="0" y="212"/>
                    </a:lnTo>
                    <a:close/>
                  </a:path>
                </a:pathLst>
              </a:custGeom>
              <a:solidFill>
                <a:schemeClr val="accent1"/>
              </a:solidFill>
              <a:ln w="17463">
                <a:solidFill>
                  <a:srgbClr val="FFFFFF"/>
                </a:solidFill>
                <a:prstDash val="solid"/>
                <a:round/>
                <a:headEnd/>
                <a:tailEnd/>
              </a:ln>
            </p:spPr>
            <p:txBody>
              <a:bodyPr/>
              <a:lstStyle/>
              <a:p>
                <a:endParaRPr lang="de-DE"/>
              </a:p>
            </p:txBody>
          </p:sp>
          <p:sp>
            <p:nvSpPr>
              <p:cNvPr id="20518" name="Freeform 315"/>
              <p:cNvSpPr>
                <a:spLocks/>
              </p:cNvSpPr>
              <p:nvPr/>
            </p:nvSpPr>
            <p:spPr bwMode="auto">
              <a:xfrm>
                <a:off x="8829410" y="4431343"/>
                <a:ext cx="1307615" cy="1462389"/>
              </a:xfrm>
              <a:custGeom>
                <a:avLst/>
                <a:gdLst>
                  <a:gd name="T0" fmla="*/ 0 w 824"/>
                  <a:gd name="T1" fmla="*/ 2147483647 h 921"/>
                  <a:gd name="T2" fmla="*/ 2147483647 w 824"/>
                  <a:gd name="T3" fmla="*/ 2147483647 h 921"/>
                  <a:gd name="T4" fmla="*/ 2147483647 w 824"/>
                  <a:gd name="T5" fmla="*/ 2147483647 h 921"/>
                  <a:gd name="T6" fmla="*/ 2147483647 w 824"/>
                  <a:gd name="T7" fmla="*/ 2147483647 h 921"/>
                  <a:gd name="T8" fmla="*/ 2147483647 w 824"/>
                  <a:gd name="T9" fmla="*/ 2147483647 h 921"/>
                  <a:gd name="T10" fmla="*/ 2147483647 w 824"/>
                  <a:gd name="T11" fmla="*/ 2147483647 h 921"/>
                  <a:gd name="T12" fmla="*/ 2147483647 w 824"/>
                  <a:gd name="T13" fmla="*/ 2147483647 h 921"/>
                  <a:gd name="T14" fmla="*/ 2147483647 w 824"/>
                  <a:gd name="T15" fmla="*/ 2147483647 h 921"/>
                  <a:gd name="T16" fmla="*/ 2147483647 w 824"/>
                  <a:gd name="T17" fmla="*/ 2147483647 h 921"/>
                  <a:gd name="T18" fmla="*/ 2147483647 w 824"/>
                  <a:gd name="T19" fmla="*/ 2147483647 h 921"/>
                  <a:gd name="T20" fmla="*/ 2147483647 w 824"/>
                  <a:gd name="T21" fmla="*/ 2147483647 h 921"/>
                  <a:gd name="T22" fmla="*/ 2147483647 w 824"/>
                  <a:gd name="T23" fmla="*/ 2147483647 h 921"/>
                  <a:gd name="T24" fmla="*/ 2147483647 w 824"/>
                  <a:gd name="T25" fmla="*/ 2147483647 h 921"/>
                  <a:gd name="T26" fmla="*/ 2147483647 w 824"/>
                  <a:gd name="T27" fmla="*/ 2147483647 h 921"/>
                  <a:gd name="T28" fmla="*/ 2147483647 w 824"/>
                  <a:gd name="T29" fmla="*/ 2147483647 h 921"/>
                  <a:gd name="T30" fmla="*/ 2147483647 w 824"/>
                  <a:gd name="T31" fmla="*/ 2147483647 h 921"/>
                  <a:gd name="T32" fmla="*/ 2147483647 w 824"/>
                  <a:gd name="T33" fmla="*/ 2147483647 h 921"/>
                  <a:gd name="T34" fmla="*/ 2147483647 w 824"/>
                  <a:gd name="T35" fmla="*/ 2147483647 h 921"/>
                  <a:gd name="T36" fmla="*/ 2147483647 w 824"/>
                  <a:gd name="T37" fmla="*/ 2147483647 h 921"/>
                  <a:gd name="T38" fmla="*/ 2147483647 w 824"/>
                  <a:gd name="T39" fmla="*/ 0 h 921"/>
                  <a:gd name="T40" fmla="*/ 2147483647 w 824"/>
                  <a:gd name="T41" fmla="*/ 0 h 921"/>
                  <a:gd name="T42" fmla="*/ 2147483647 w 824"/>
                  <a:gd name="T43" fmla="*/ 2147483647 h 921"/>
                  <a:gd name="T44" fmla="*/ 2147483647 w 824"/>
                  <a:gd name="T45" fmla="*/ 2147483647 h 921"/>
                  <a:gd name="T46" fmla="*/ 2147483647 w 824"/>
                  <a:gd name="T47" fmla="*/ 2147483647 h 921"/>
                  <a:gd name="T48" fmla="*/ 2147483647 w 824"/>
                  <a:gd name="T49" fmla="*/ 2147483647 h 921"/>
                  <a:gd name="T50" fmla="*/ 2147483647 w 824"/>
                  <a:gd name="T51" fmla="*/ 2147483647 h 921"/>
                  <a:gd name="T52" fmla="*/ 2147483647 w 824"/>
                  <a:gd name="T53" fmla="*/ 2147483647 h 921"/>
                  <a:gd name="T54" fmla="*/ 2147483647 w 824"/>
                  <a:gd name="T55" fmla="*/ 2147483647 h 921"/>
                  <a:gd name="T56" fmla="*/ 2147483647 w 824"/>
                  <a:gd name="T57" fmla="*/ 2147483647 h 921"/>
                  <a:gd name="T58" fmla="*/ 2147483647 w 824"/>
                  <a:gd name="T59" fmla="*/ 2147483647 h 921"/>
                  <a:gd name="T60" fmla="*/ 0 w 824"/>
                  <a:gd name="T61" fmla="*/ 2147483647 h 921"/>
                  <a:gd name="T62" fmla="*/ 0 w 824"/>
                  <a:gd name="T63" fmla="*/ 2147483647 h 9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24" h="921">
                    <a:moveTo>
                      <a:pt x="0" y="508"/>
                    </a:moveTo>
                    <a:lnTo>
                      <a:pt x="364" y="921"/>
                    </a:lnTo>
                    <a:lnTo>
                      <a:pt x="408" y="883"/>
                    </a:lnTo>
                    <a:lnTo>
                      <a:pt x="449" y="838"/>
                    </a:lnTo>
                    <a:lnTo>
                      <a:pt x="490" y="794"/>
                    </a:lnTo>
                    <a:lnTo>
                      <a:pt x="529" y="747"/>
                    </a:lnTo>
                    <a:lnTo>
                      <a:pt x="568" y="701"/>
                    </a:lnTo>
                    <a:lnTo>
                      <a:pt x="601" y="651"/>
                    </a:lnTo>
                    <a:lnTo>
                      <a:pt x="634" y="601"/>
                    </a:lnTo>
                    <a:lnTo>
                      <a:pt x="664" y="549"/>
                    </a:lnTo>
                    <a:lnTo>
                      <a:pt x="694" y="494"/>
                    </a:lnTo>
                    <a:lnTo>
                      <a:pt x="719" y="439"/>
                    </a:lnTo>
                    <a:lnTo>
                      <a:pt x="744" y="384"/>
                    </a:lnTo>
                    <a:lnTo>
                      <a:pt x="763" y="326"/>
                    </a:lnTo>
                    <a:lnTo>
                      <a:pt x="783" y="268"/>
                    </a:lnTo>
                    <a:lnTo>
                      <a:pt x="799" y="207"/>
                    </a:lnTo>
                    <a:lnTo>
                      <a:pt x="813" y="146"/>
                    </a:lnTo>
                    <a:lnTo>
                      <a:pt x="824" y="83"/>
                    </a:lnTo>
                    <a:lnTo>
                      <a:pt x="278" y="0"/>
                    </a:lnTo>
                    <a:lnTo>
                      <a:pt x="273" y="36"/>
                    </a:lnTo>
                    <a:lnTo>
                      <a:pt x="264" y="75"/>
                    </a:lnTo>
                    <a:lnTo>
                      <a:pt x="253" y="111"/>
                    </a:lnTo>
                    <a:lnTo>
                      <a:pt x="242" y="146"/>
                    </a:lnTo>
                    <a:lnTo>
                      <a:pt x="215" y="215"/>
                    </a:lnTo>
                    <a:lnTo>
                      <a:pt x="182" y="282"/>
                    </a:lnTo>
                    <a:lnTo>
                      <a:pt x="146" y="342"/>
                    </a:lnTo>
                    <a:lnTo>
                      <a:pt x="102" y="403"/>
                    </a:lnTo>
                    <a:lnTo>
                      <a:pt x="52" y="458"/>
                    </a:lnTo>
                    <a:lnTo>
                      <a:pt x="0" y="508"/>
                    </a:lnTo>
                    <a:close/>
                  </a:path>
                </a:pathLst>
              </a:custGeom>
              <a:solidFill>
                <a:schemeClr val="accent1"/>
              </a:solidFill>
              <a:ln w="17463">
                <a:solidFill>
                  <a:srgbClr val="FFFFFF"/>
                </a:solidFill>
                <a:prstDash val="solid"/>
                <a:round/>
                <a:headEnd/>
                <a:tailEnd/>
              </a:ln>
            </p:spPr>
            <p:txBody>
              <a:bodyPr/>
              <a:lstStyle/>
              <a:p>
                <a:endParaRPr lang="de-DE"/>
              </a:p>
            </p:txBody>
          </p:sp>
          <p:sp>
            <p:nvSpPr>
              <p:cNvPr id="20519" name="Freeform 316"/>
              <p:cNvSpPr>
                <a:spLocks/>
              </p:cNvSpPr>
              <p:nvPr/>
            </p:nvSpPr>
            <p:spPr bwMode="auto">
              <a:xfrm>
                <a:off x="7134226" y="1999927"/>
                <a:ext cx="1522413" cy="966788"/>
              </a:xfrm>
              <a:custGeom>
                <a:avLst/>
                <a:gdLst>
                  <a:gd name="T0" fmla="*/ 2147483647 w 959"/>
                  <a:gd name="T1" fmla="*/ 0 h 609"/>
                  <a:gd name="T2" fmla="*/ 2147483647 w 959"/>
                  <a:gd name="T3" fmla="*/ 0 h 609"/>
                  <a:gd name="T4" fmla="*/ 2147483647 w 959"/>
                  <a:gd name="T5" fmla="*/ 0 h 609"/>
                  <a:gd name="T6" fmla="*/ 2147483647 w 959"/>
                  <a:gd name="T7" fmla="*/ 2147483647 h 609"/>
                  <a:gd name="T8" fmla="*/ 2147483647 w 959"/>
                  <a:gd name="T9" fmla="*/ 2147483647 h 609"/>
                  <a:gd name="T10" fmla="*/ 2147483647 w 959"/>
                  <a:gd name="T11" fmla="*/ 2147483647 h 609"/>
                  <a:gd name="T12" fmla="*/ 2147483647 w 959"/>
                  <a:gd name="T13" fmla="*/ 2147483647 h 609"/>
                  <a:gd name="T14" fmla="*/ 2147483647 w 959"/>
                  <a:gd name="T15" fmla="*/ 2147483647 h 609"/>
                  <a:gd name="T16" fmla="*/ 2147483647 w 959"/>
                  <a:gd name="T17" fmla="*/ 2147483647 h 609"/>
                  <a:gd name="T18" fmla="*/ 0 w 959"/>
                  <a:gd name="T19" fmla="*/ 2147483647 h 609"/>
                  <a:gd name="T20" fmla="*/ 2147483647 w 959"/>
                  <a:gd name="T21" fmla="*/ 2147483647 h 609"/>
                  <a:gd name="T22" fmla="*/ 2147483647 w 959"/>
                  <a:gd name="T23" fmla="*/ 2147483647 h 609"/>
                  <a:gd name="T24" fmla="*/ 2147483647 w 959"/>
                  <a:gd name="T25" fmla="*/ 2147483647 h 609"/>
                  <a:gd name="T26" fmla="*/ 2147483647 w 959"/>
                  <a:gd name="T27" fmla="*/ 2147483647 h 609"/>
                  <a:gd name="T28" fmla="*/ 2147483647 w 959"/>
                  <a:gd name="T29" fmla="*/ 2147483647 h 609"/>
                  <a:gd name="T30" fmla="*/ 2147483647 w 959"/>
                  <a:gd name="T31" fmla="*/ 2147483647 h 609"/>
                  <a:gd name="T32" fmla="*/ 2147483647 w 959"/>
                  <a:gd name="T33" fmla="*/ 2147483647 h 609"/>
                  <a:gd name="T34" fmla="*/ 2147483647 w 959"/>
                  <a:gd name="T35" fmla="*/ 2147483647 h 609"/>
                  <a:gd name="T36" fmla="*/ 2147483647 w 959"/>
                  <a:gd name="T37" fmla="*/ 2147483647 h 609"/>
                  <a:gd name="T38" fmla="*/ 2147483647 w 959"/>
                  <a:gd name="T39" fmla="*/ 2147483647 h 609"/>
                  <a:gd name="T40" fmla="*/ 2147483647 w 959"/>
                  <a:gd name="T41" fmla="*/ 2147483647 h 609"/>
                  <a:gd name="T42" fmla="*/ 2147483647 w 959"/>
                  <a:gd name="T43" fmla="*/ 2147483647 h 609"/>
                  <a:gd name="T44" fmla="*/ 2147483647 w 959"/>
                  <a:gd name="T45" fmla="*/ 2147483647 h 609"/>
                  <a:gd name="T46" fmla="*/ 2147483647 w 959"/>
                  <a:gd name="T47" fmla="*/ 2147483647 h 609"/>
                  <a:gd name="T48" fmla="*/ 2147483647 w 959"/>
                  <a:gd name="T49" fmla="*/ 2147483647 h 609"/>
                  <a:gd name="T50" fmla="*/ 2147483647 w 959"/>
                  <a:gd name="T51" fmla="*/ 2147483647 h 609"/>
                  <a:gd name="T52" fmla="*/ 2147483647 w 959"/>
                  <a:gd name="T53" fmla="*/ 2147483647 h 609"/>
                  <a:gd name="T54" fmla="*/ 2147483647 w 959"/>
                  <a:gd name="T55" fmla="*/ 2147483647 h 609"/>
                  <a:gd name="T56" fmla="*/ 2147483647 w 959"/>
                  <a:gd name="T57" fmla="*/ 2147483647 h 609"/>
                  <a:gd name="T58" fmla="*/ 2147483647 w 959"/>
                  <a:gd name="T59" fmla="*/ 2147483647 h 609"/>
                  <a:gd name="T60" fmla="*/ 2147483647 w 959"/>
                  <a:gd name="T61" fmla="*/ 2147483647 h 609"/>
                  <a:gd name="T62" fmla="*/ 2147483647 w 959"/>
                  <a:gd name="T63" fmla="*/ 2147483647 h 609"/>
                  <a:gd name="T64" fmla="*/ 2147483647 w 959"/>
                  <a:gd name="T65" fmla="*/ 2147483647 h 609"/>
                  <a:gd name="T66" fmla="*/ 2147483647 w 959"/>
                  <a:gd name="T67" fmla="*/ 0 h 609"/>
                  <a:gd name="T68" fmla="*/ 2147483647 w 959"/>
                  <a:gd name="T69" fmla="*/ 0 h 609"/>
                  <a:gd name="T70" fmla="*/ 2147483647 w 959"/>
                  <a:gd name="T71" fmla="*/ 0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9" h="609">
                    <a:moveTo>
                      <a:pt x="507" y="0"/>
                    </a:moveTo>
                    <a:lnTo>
                      <a:pt x="507" y="0"/>
                    </a:lnTo>
                    <a:lnTo>
                      <a:pt x="441" y="0"/>
                    </a:lnTo>
                    <a:lnTo>
                      <a:pt x="375" y="5"/>
                    </a:lnTo>
                    <a:lnTo>
                      <a:pt x="309" y="13"/>
                    </a:lnTo>
                    <a:lnTo>
                      <a:pt x="245" y="24"/>
                    </a:lnTo>
                    <a:lnTo>
                      <a:pt x="182" y="35"/>
                    </a:lnTo>
                    <a:lnTo>
                      <a:pt x="121" y="52"/>
                    </a:lnTo>
                    <a:lnTo>
                      <a:pt x="60" y="71"/>
                    </a:lnTo>
                    <a:lnTo>
                      <a:pt x="0" y="93"/>
                    </a:lnTo>
                    <a:lnTo>
                      <a:pt x="201" y="609"/>
                    </a:lnTo>
                    <a:lnTo>
                      <a:pt x="237" y="595"/>
                    </a:lnTo>
                    <a:lnTo>
                      <a:pt x="273" y="584"/>
                    </a:lnTo>
                    <a:lnTo>
                      <a:pt x="309" y="573"/>
                    </a:lnTo>
                    <a:lnTo>
                      <a:pt x="347" y="565"/>
                    </a:lnTo>
                    <a:lnTo>
                      <a:pt x="386" y="559"/>
                    </a:lnTo>
                    <a:lnTo>
                      <a:pt x="424" y="554"/>
                    </a:lnTo>
                    <a:lnTo>
                      <a:pt x="466" y="551"/>
                    </a:lnTo>
                    <a:lnTo>
                      <a:pt x="504" y="551"/>
                    </a:lnTo>
                    <a:lnTo>
                      <a:pt x="576" y="554"/>
                    </a:lnTo>
                    <a:lnTo>
                      <a:pt x="648" y="562"/>
                    </a:lnTo>
                    <a:lnTo>
                      <a:pt x="714" y="578"/>
                    </a:lnTo>
                    <a:lnTo>
                      <a:pt x="780" y="598"/>
                    </a:lnTo>
                    <a:lnTo>
                      <a:pt x="959" y="74"/>
                    </a:lnTo>
                    <a:lnTo>
                      <a:pt x="904" y="57"/>
                    </a:lnTo>
                    <a:lnTo>
                      <a:pt x="852" y="41"/>
                    </a:lnTo>
                    <a:lnTo>
                      <a:pt x="796" y="27"/>
                    </a:lnTo>
                    <a:lnTo>
                      <a:pt x="739" y="19"/>
                    </a:lnTo>
                    <a:lnTo>
                      <a:pt x="681" y="11"/>
                    </a:lnTo>
                    <a:lnTo>
                      <a:pt x="626" y="2"/>
                    </a:lnTo>
                    <a:lnTo>
                      <a:pt x="565" y="0"/>
                    </a:lnTo>
                    <a:lnTo>
                      <a:pt x="507" y="0"/>
                    </a:lnTo>
                    <a:close/>
                  </a:path>
                </a:pathLst>
              </a:custGeom>
              <a:solidFill>
                <a:schemeClr val="accent2"/>
              </a:solidFill>
              <a:ln w="17463">
                <a:solidFill>
                  <a:srgbClr val="FFFFFF"/>
                </a:solidFill>
                <a:prstDash val="solid"/>
                <a:round/>
                <a:headEnd/>
                <a:tailEnd/>
              </a:ln>
            </p:spPr>
            <p:txBody>
              <a:bodyPr/>
              <a:lstStyle/>
              <a:p>
                <a:endParaRPr lang="de-DE"/>
              </a:p>
            </p:txBody>
          </p:sp>
          <p:sp>
            <p:nvSpPr>
              <p:cNvPr id="20520" name="Freeform 317"/>
              <p:cNvSpPr>
                <a:spLocks/>
              </p:cNvSpPr>
              <p:nvPr/>
            </p:nvSpPr>
            <p:spPr bwMode="auto">
              <a:xfrm>
                <a:off x="8372476" y="2117402"/>
                <a:ext cx="1470025" cy="1409700"/>
              </a:xfrm>
              <a:custGeom>
                <a:avLst/>
                <a:gdLst>
                  <a:gd name="T0" fmla="*/ 2147483647 w 926"/>
                  <a:gd name="T1" fmla="*/ 0 h 888"/>
                  <a:gd name="T2" fmla="*/ 0 w 926"/>
                  <a:gd name="T3" fmla="*/ 2147483647 h 888"/>
                  <a:gd name="T4" fmla="*/ 0 w 926"/>
                  <a:gd name="T5" fmla="*/ 2147483647 h 888"/>
                  <a:gd name="T6" fmla="*/ 2147483647 w 926"/>
                  <a:gd name="T7" fmla="*/ 2147483647 h 888"/>
                  <a:gd name="T8" fmla="*/ 2147483647 w 926"/>
                  <a:gd name="T9" fmla="*/ 2147483647 h 888"/>
                  <a:gd name="T10" fmla="*/ 2147483647 w 926"/>
                  <a:gd name="T11" fmla="*/ 2147483647 h 888"/>
                  <a:gd name="T12" fmla="*/ 2147483647 w 926"/>
                  <a:gd name="T13" fmla="*/ 2147483647 h 888"/>
                  <a:gd name="T14" fmla="*/ 2147483647 w 926"/>
                  <a:gd name="T15" fmla="*/ 2147483647 h 888"/>
                  <a:gd name="T16" fmla="*/ 2147483647 w 926"/>
                  <a:gd name="T17" fmla="*/ 2147483647 h 888"/>
                  <a:gd name="T18" fmla="*/ 2147483647 w 926"/>
                  <a:gd name="T19" fmla="*/ 2147483647 h 888"/>
                  <a:gd name="T20" fmla="*/ 2147483647 w 926"/>
                  <a:gd name="T21" fmla="*/ 2147483647 h 888"/>
                  <a:gd name="T22" fmla="*/ 2147483647 w 926"/>
                  <a:gd name="T23" fmla="*/ 2147483647 h 888"/>
                  <a:gd name="T24" fmla="*/ 2147483647 w 926"/>
                  <a:gd name="T25" fmla="*/ 2147483647 h 888"/>
                  <a:gd name="T26" fmla="*/ 2147483647 w 926"/>
                  <a:gd name="T27" fmla="*/ 2147483647 h 888"/>
                  <a:gd name="T28" fmla="*/ 2147483647 w 926"/>
                  <a:gd name="T29" fmla="*/ 2147483647 h 888"/>
                  <a:gd name="T30" fmla="*/ 2147483647 w 926"/>
                  <a:gd name="T31" fmla="*/ 2147483647 h 888"/>
                  <a:gd name="T32" fmla="*/ 2147483647 w 926"/>
                  <a:gd name="T33" fmla="*/ 2147483647 h 888"/>
                  <a:gd name="T34" fmla="*/ 2147483647 w 926"/>
                  <a:gd name="T35" fmla="*/ 2147483647 h 888"/>
                  <a:gd name="T36" fmla="*/ 2147483647 w 926"/>
                  <a:gd name="T37" fmla="*/ 2147483647 h 888"/>
                  <a:gd name="T38" fmla="*/ 2147483647 w 926"/>
                  <a:gd name="T39" fmla="*/ 2147483647 h 888"/>
                  <a:gd name="T40" fmla="*/ 2147483647 w 926"/>
                  <a:gd name="T41" fmla="*/ 2147483647 h 888"/>
                  <a:gd name="T42" fmla="*/ 2147483647 w 926"/>
                  <a:gd name="T43" fmla="*/ 2147483647 h 888"/>
                  <a:gd name="T44" fmla="*/ 2147483647 w 926"/>
                  <a:gd name="T45" fmla="*/ 2147483647 h 888"/>
                  <a:gd name="T46" fmla="*/ 2147483647 w 926"/>
                  <a:gd name="T47" fmla="*/ 2147483647 h 888"/>
                  <a:gd name="T48" fmla="*/ 2147483647 w 926"/>
                  <a:gd name="T49" fmla="*/ 2147483647 h 888"/>
                  <a:gd name="T50" fmla="*/ 2147483647 w 926"/>
                  <a:gd name="T51" fmla="*/ 2147483647 h 888"/>
                  <a:gd name="T52" fmla="*/ 2147483647 w 926"/>
                  <a:gd name="T53" fmla="*/ 2147483647 h 888"/>
                  <a:gd name="T54" fmla="*/ 2147483647 w 926"/>
                  <a:gd name="T55" fmla="*/ 2147483647 h 888"/>
                  <a:gd name="T56" fmla="*/ 2147483647 w 926"/>
                  <a:gd name="T57" fmla="*/ 2147483647 h 888"/>
                  <a:gd name="T58" fmla="*/ 2147483647 w 926"/>
                  <a:gd name="T59" fmla="*/ 0 h 888"/>
                  <a:gd name="T60" fmla="*/ 2147483647 w 926"/>
                  <a:gd name="T61" fmla="*/ 0 h 8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26" h="888">
                    <a:moveTo>
                      <a:pt x="179" y="0"/>
                    </a:moveTo>
                    <a:lnTo>
                      <a:pt x="0" y="524"/>
                    </a:lnTo>
                    <a:lnTo>
                      <a:pt x="36" y="535"/>
                    </a:lnTo>
                    <a:lnTo>
                      <a:pt x="72" y="551"/>
                    </a:lnTo>
                    <a:lnTo>
                      <a:pt x="138" y="584"/>
                    </a:lnTo>
                    <a:lnTo>
                      <a:pt x="201" y="623"/>
                    </a:lnTo>
                    <a:lnTo>
                      <a:pt x="259" y="667"/>
                    </a:lnTo>
                    <a:lnTo>
                      <a:pt x="314" y="714"/>
                    </a:lnTo>
                    <a:lnTo>
                      <a:pt x="367" y="766"/>
                    </a:lnTo>
                    <a:lnTo>
                      <a:pt x="411" y="824"/>
                    </a:lnTo>
                    <a:lnTo>
                      <a:pt x="452" y="888"/>
                    </a:lnTo>
                    <a:lnTo>
                      <a:pt x="926" y="601"/>
                    </a:lnTo>
                    <a:lnTo>
                      <a:pt x="893" y="549"/>
                    </a:lnTo>
                    <a:lnTo>
                      <a:pt x="857" y="499"/>
                    </a:lnTo>
                    <a:lnTo>
                      <a:pt x="821" y="449"/>
                    </a:lnTo>
                    <a:lnTo>
                      <a:pt x="783" y="402"/>
                    </a:lnTo>
                    <a:lnTo>
                      <a:pt x="742" y="358"/>
                    </a:lnTo>
                    <a:lnTo>
                      <a:pt x="697" y="314"/>
                    </a:lnTo>
                    <a:lnTo>
                      <a:pt x="653" y="276"/>
                    </a:lnTo>
                    <a:lnTo>
                      <a:pt x="606" y="234"/>
                    </a:lnTo>
                    <a:lnTo>
                      <a:pt x="560" y="198"/>
                    </a:lnTo>
                    <a:lnTo>
                      <a:pt x="507" y="163"/>
                    </a:lnTo>
                    <a:lnTo>
                      <a:pt x="458" y="130"/>
                    </a:lnTo>
                    <a:lnTo>
                      <a:pt x="405" y="99"/>
                    </a:lnTo>
                    <a:lnTo>
                      <a:pt x="350" y="72"/>
                    </a:lnTo>
                    <a:lnTo>
                      <a:pt x="295" y="44"/>
                    </a:lnTo>
                    <a:lnTo>
                      <a:pt x="237" y="19"/>
                    </a:lnTo>
                    <a:lnTo>
                      <a:pt x="179" y="0"/>
                    </a:lnTo>
                    <a:close/>
                  </a:path>
                </a:pathLst>
              </a:custGeom>
              <a:solidFill>
                <a:schemeClr val="accent2"/>
              </a:solidFill>
              <a:ln w="17463">
                <a:solidFill>
                  <a:srgbClr val="FFFFFF"/>
                </a:solidFill>
                <a:prstDash val="solid"/>
                <a:round/>
                <a:headEnd/>
                <a:tailEnd/>
              </a:ln>
            </p:spPr>
            <p:txBody>
              <a:bodyPr/>
              <a:lstStyle/>
              <a:p>
                <a:endParaRPr lang="de-DE"/>
              </a:p>
            </p:txBody>
          </p:sp>
          <p:sp>
            <p:nvSpPr>
              <p:cNvPr id="20521" name="Freeform 318"/>
              <p:cNvSpPr>
                <a:spLocks/>
              </p:cNvSpPr>
              <p:nvPr/>
            </p:nvSpPr>
            <p:spPr bwMode="auto">
              <a:xfrm>
                <a:off x="9090026" y="3071490"/>
                <a:ext cx="1071563" cy="1492250"/>
              </a:xfrm>
              <a:custGeom>
                <a:avLst/>
                <a:gdLst>
                  <a:gd name="T0" fmla="*/ 2147483647 w 675"/>
                  <a:gd name="T1" fmla="*/ 0 h 940"/>
                  <a:gd name="T2" fmla="*/ 0 w 675"/>
                  <a:gd name="T3" fmla="*/ 2147483647 h 940"/>
                  <a:gd name="T4" fmla="*/ 0 w 675"/>
                  <a:gd name="T5" fmla="*/ 2147483647 h 940"/>
                  <a:gd name="T6" fmla="*/ 2147483647 w 675"/>
                  <a:gd name="T7" fmla="*/ 2147483647 h 940"/>
                  <a:gd name="T8" fmla="*/ 2147483647 w 675"/>
                  <a:gd name="T9" fmla="*/ 2147483647 h 940"/>
                  <a:gd name="T10" fmla="*/ 2147483647 w 675"/>
                  <a:gd name="T11" fmla="*/ 2147483647 h 940"/>
                  <a:gd name="T12" fmla="*/ 2147483647 w 675"/>
                  <a:gd name="T13" fmla="*/ 2147483647 h 940"/>
                  <a:gd name="T14" fmla="*/ 2147483647 w 675"/>
                  <a:gd name="T15" fmla="*/ 2147483647 h 940"/>
                  <a:gd name="T16" fmla="*/ 2147483647 w 675"/>
                  <a:gd name="T17" fmla="*/ 2147483647 h 940"/>
                  <a:gd name="T18" fmla="*/ 2147483647 w 675"/>
                  <a:gd name="T19" fmla="*/ 2147483647 h 940"/>
                  <a:gd name="T20" fmla="*/ 2147483647 w 675"/>
                  <a:gd name="T21" fmla="*/ 2147483647 h 940"/>
                  <a:gd name="T22" fmla="*/ 2147483647 w 675"/>
                  <a:gd name="T23" fmla="*/ 2147483647 h 940"/>
                  <a:gd name="T24" fmla="*/ 2147483647 w 675"/>
                  <a:gd name="T25" fmla="*/ 2147483647 h 940"/>
                  <a:gd name="T26" fmla="*/ 2147483647 w 675"/>
                  <a:gd name="T27" fmla="*/ 2147483647 h 940"/>
                  <a:gd name="T28" fmla="*/ 2147483647 w 675"/>
                  <a:gd name="T29" fmla="*/ 2147483647 h 940"/>
                  <a:gd name="T30" fmla="*/ 2147483647 w 675"/>
                  <a:gd name="T31" fmla="*/ 2147483647 h 940"/>
                  <a:gd name="T32" fmla="*/ 2147483647 w 675"/>
                  <a:gd name="T33" fmla="*/ 2147483647 h 940"/>
                  <a:gd name="T34" fmla="*/ 2147483647 w 675"/>
                  <a:gd name="T35" fmla="*/ 2147483647 h 940"/>
                  <a:gd name="T36" fmla="*/ 2147483647 w 675"/>
                  <a:gd name="T37" fmla="*/ 2147483647 h 940"/>
                  <a:gd name="T38" fmla="*/ 2147483647 w 675"/>
                  <a:gd name="T39" fmla="*/ 2147483647 h 940"/>
                  <a:gd name="T40" fmla="*/ 2147483647 w 675"/>
                  <a:gd name="T41" fmla="*/ 2147483647 h 940"/>
                  <a:gd name="T42" fmla="*/ 2147483647 w 675"/>
                  <a:gd name="T43" fmla="*/ 2147483647 h 940"/>
                  <a:gd name="T44" fmla="*/ 2147483647 w 675"/>
                  <a:gd name="T45" fmla="*/ 2147483647 h 940"/>
                  <a:gd name="T46" fmla="*/ 2147483647 w 675"/>
                  <a:gd name="T47" fmla="*/ 2147483647 h 940"/>
                  <a:gd name="T48" fmla="*/ 2147483647 w 675"/>
                  <a:gd name="T49" fmla="*/ 2147483647 h 940"/>
                  <a:gd name="T50" fmla="*/ 2147483647 w 675"/>
                  <a:gd name="T51" fmla="*/ 2147483647 h 940"/>
                  <a:gd name="T52" fmla="*/ 2147483647 w 675"/>
                  <a:gd name="T53" fmla="*/ 2147483647 h 940"/>
                  <a:gd name="T54" fmla="*/ 2147483647 w 675"/>
                  <a:gd name="T55" fmla="*/ 2147483647 h 940"/>
                  <a:gd name="T56" fmla="*/ 2147483647 w 675"/>
                  <a:gd name="T57" fmla="*/ 2147483647 h 940"/>
                  <a:gd name="T58" fmla="*/ 2147483647 w 675"/>
                  <a:gd name="T59" fmla="*/ 2147483647 h 940"/>
                  <a:gd name="T60" fmla="*/ 2147483647 w 675"/>
                  <a:gd name="T61" fmla="*/ 2147483647 h 940"/>
                  <a:gd name="T62" fmla="*/ 2147483647 w 675"/>
                  <a:gd name="T63" fmla="*/ 0 h 940"/>
                  <a:gd name="T64" fmla="*/ 2147483647 w 675"/>
                  <a:gd name="T65" fmla="*/ 0 h 9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940">
                    <a:moveTo>
                      <a:pt x="474" y="0"/>
                    </a:moveTo>
                    <a:lnTo>
                      <a:pt x="0" y="287"/>
                    </a:lnTo>
                    <a:lnTo>
                      <a:pt x="28" y="334"/>
                    </a:lnTo>
                    <a:lnTo>
                      <a:pt x="52" y="386"/>
                    </a:lnTo>
                    <a:lnTo>
                      <a:pt x="74" y="438"/>
                    </a:lnTo>
                    <a:lnTo>
                      <a:pt x="91" y="493"/>
                    </a:lnTo>
                    <a:lnTo>
                      <a:pt x="105" y="551"/>
                    </a:lnTo>
                    <a:lnTo>
                      <a:pt x="116" y="606"/>
                    </a:lnTo>
                    <a:lnTo>
                      <a:pt x="121" y="667"/>
                    </a:lnTo>
                    <a:lnTo>
                      <a:pt x="124" y="728"/>
                    </a:lnTo>
                    <a:lnTo>
                      <a:pt x="121" y="791"/>
                    </a:lnTo>
                    <a:lnTo>
                      <a:pt x="113" y="855"/>
                    </a:lnTo>
                    <a:lnTo>
                      <a:pt x="659" y="940"/>
                    </a:lnTo>
                    <a:lnTo>
                      <a:pt x="667" y="888"/>
                    </a:lnTo>
                    <a:lnTo>
                      <a:pt x="673" y="833"/>
                    </a:lnTo>
                    <a:lnTo>
                      <a:pt x="675" y="780"/>
                    </a:lnTo>
                    <a:lnTo>
                      <a:pt x="675" y="725"/>
                    </a:lnTo>
                    <a:lnTo>
                      <a:pt x="675" y="675"/>
                    </a:lnTo>
                    <a:lnTo>
                      <a:pt x="673" y="626"/>
                    </a:lnTo>
                    <a:lnTo>
                      <a:pt x="667" y="576"/>
                    </a:lnTo>
                    <a:lnTo>
                      <a:pt x="662" y="529"/>
                    </a:lnTo>
                    <a:lnTo>
                      <a:pt x="656" y="482"/>
                    </a:lnTo>
                    <a:lnTo>
                      <a:pt x="645" y="436"/>
                    </a:lnTo>
                    <a:lnTo>
                      <a:pt x="623" y="342"/>
                    </a:lnTo>
                    <a:lnTo>
                      <a:pt x="596" y="251"/>
                    </a:lnTo>
                    <a:lnTo>
                      <a:pt x="560" y="165"/>
                    </a:lnTo>
                    <a:lnTo>
                      <a:pt x="518" y="80"/>
                    </a:lnTo>
                    <a:lnTo>
                      <a:pt x="474" y="0"/>
                    </a:lnTo>
                    <a:close/>
                  </a:path>
                </a:pathLst>
              </a:custGeom>
              <a:solidFill>
                <a:schemeClr val="accent2"/>
              </a:solidFill>
              <a:ln w="17463">
                <a:solidFill>
                  <a:srgbClr val="FFFFFF"/>
                </a:solidFill>
                <a:prstDash val="solid"/>
                <a:round/>
                <a:headEnd/>
                <a:tailEnd/>
              </a:ln>
            </p:spPr>
            <p:txBody>
              <a:bodyPr/>
              <a:lstStyle/>
              <a:p>
                <a:endParaRPr lang="de-DE"/>
              </a:p>
            </p:txBody>
          </p:sp>
        </p:grpSp>
        <p:pic>
          <p:nvPicPr>
            <p:cNvPr id="20489" name="Picture 3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0228" y="3959251"/>
              <a:ext cx="915591"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TextBox 320"/>
            <p:cNvSpPr txBox="1"/>
            <p:nvPr/>
          </p:nvSpPr>
          <p:spPr>
            <a:xfrm rot="17994940">
              <a:off x="2770851" y="3761393"/>
              <a:ext cx="2168863" cy="430887"/>
            </a:xfrm>
            <a:prstGeom prst="rect">
              <a:avLst/>
            </a:prstGeom>
            <a:noFill/>
            <a:ln>
              <a:noFill/>
            </a:ln>
          </p:spPr>
          <p:txBody>
            <a:bodyPr spcFirstLastPara="1" wrap="none" lIns="0" tIns="0" rIns="0" bIns="0">
              <a:prstTxWarp prst="textArchUp">
                <a:avLst>
                  <a:gd name="adj" fmla="val 11249829"/>
                </a:avLst>
              </a:prstTxWarp>
              <a:spAutoFit/>
            </a:bodyPr>
            <a:lstStyle/>
            <a:p>
              <a:pPr algn="ctr" eaLnBrk="1" hangingPunct="1">
                <a:defRPr/>
              </a:pPr>
              <a:r>
                <a:rPr lang="de-DE" sz="1400" dirty="0">
                  <a:solidFill>
                    <a:schemeClr val="bg1"/>
                  </a:solidFill>
                  <a:latin typeface="+mj-lt"/>
                  <a:cs typeface="Arial" pitchFamily="34" charset="0"/>
                </a:rPr>
                <a:t>Fokus</a:t>
              </a:r>
            </a:p>
          </p:txBody>
        </p:sp>
        <p:sp>
          <p:nvSpPr>
            <p:cNvPr id="322" name="TextBox 321"/>
            <p:cNvSpPr txBox="1"/>
            <p:nvPr/>
          </p:nvSpPr>
          <p:spPr>
            <a:xfrm rot="3771195">
              <a:off x="1854311" y="4580271"/>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1"/>
                  </a:solidFill>
                  <a:latin typeface="+mj-lt"/>
                  <a:cs typeface="Arial" pitchFamily="34" charset="0"/>
                </a:rPr>
                <a:t>Definition</a:t>
              </a:r>
            </a:p>
          </p:txBody>
        </p:sp>
        <p:sp>
          <p:nvSpPr>
            <p:cNvPr id="323" name="TextBox 322"/>
            <p:cNvSpPr txBox="1"/>
            <p:nvPr/>
          </p:nvSpPr>
          <p:spPr>
            <a:xfrm rot="18666295">
              <a:off x="2263346" y="3180837"/>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1"/>
                  </a:solidFill>
                  <a:latin typeface="+mj-lt"/>
                  <a:cs typeface="Arial" pitchFamily="34" charset="0"/>
                </a:rPr>
                <a:t>Erfolgs-</a:t>
              </a:r>
            </a:p>
            <a:p>
              <a:pPr algn="ctr" eaLnBrk="1" hangingPunct="1">
                <a:defRPr/>
              </a:pPr>
              <a:r>
                <a:rPr lang="de-DE" sz="1600" b="1" dirty="0" err="1">
                  <a:solidFill>
                    <a:schemeClr val="bg1"/>
                  </a:solidFill>
                  <a:latin typeface="+mj-lt"/>
                  <a:cs typeface="Arial" pitchFamily="34" charset="0"/>
                </a:rPr>
                <a:t>messung</a:t>
              </a:r>
              <a:endParaRPr lang="de-DE" sz="1600" b="1" dirty="0">
                <a:solidFill>
                  <a:schemeClr val="bg1"/>
                </a:solidFill>
                <a:latin typeface="+mj-lt"/>
                <a:cs typeface="Arial" pitchFamily="34" charset="0"/>
              </a:endParaRPr>
            </a:p>
          </p:txBody>
        </p:sp>
        <p:sp>
          <p:nvSpPr>
            <p:cNvPr id="324" name="TextBox 323"/>
            <p:cNvSpPr txBox="1"/>
            <p:nvPr/>
          </p:nvSpPr>
          <p:spPr>
            <a:xfrm rot="3670532">
              <a:off x="3738673" y="3754220"/>
              <a:ext cx="2168863" cy="430887"/>
            </a:xfrm>
            <a:prstGeom prst="rect">
              <a:avLst/>
            </a:prstGeom>
            <a:noFill/>
            <a:ln>
              <a:noFill/>
            </a:ln>
          </p:spPr>
          <p:txBody>
            <a:bodyPr spcFirstLastPara="1" wrap="none" lIns="0" tIns="0" rIns="0" bIns="0">
              <a:prstTxWarp prst="textArchUp">
                <a:avLst>
                  <a:gd name="adj" fmla="val 11249829"/>
                </a:avLst>
              </a:prstTxWarp>
              <a:spAutoFit/>
            </a:bodyPr>
            <a:lstStyle/>
            <a:p>
              <a:pPr algn="ctr" eaLnBrk="1" hangingPunct="1">
                <a:defRPr/>
              </a:pPr>
              <a:r>
                <a:rPr lang="de-DE" sz="1400" dirty="0">
                  <a:solidFill>
                    <a:schemeClr val="bg1"/>
                  </a:solidFill>
                  <a:latin typeface="+mj-lt"/>
                  <a:cs typeface="Arial" pitchFamily="34" charset="0"/>
                </a:rPr>
                <a:t>Kontinuität </a:t>
              </a:r>
            </a:p>
            <a:p>
              <a:pPr algn="ctr" eaLnBrk="1" hangingPunct="1">
                <a:defRPr/>
              </a:pPr>
              <a:r>
                <a:rPr lang="de-DE" sz="1400" dirty="0">
                  <a:solidFill>
                    <a:schemeClr val="bg1"/>
                  </a:solidFill>
                  <a:latin typeface="+mj-lt"/>
                  <a:cs typeface="Arial" pitchFamily="34" charset="0"/>
                </a:rPr>
                <a:t>&amp; Vernetzung</a:t>
              </a:r>
            </a:p>
          </p:txBody>
        </p:sp>
        <p:sp>
          <p:nvSpPr>
            <p:cNvPr id="325" name="TextBox 324"/>
            <p:cNvSpPr txBox="1"/>
            <p:nvPr/>
          </p:nvSpPr>
          <p:spPr>
            <a:xfrm>
              <a:off x="3369526" y="4699162"/>
              <a:ext cx="2168863" cy="430887"/>
            </a:xfrm>
            <a:prstGeom prst="rect">
              <a:avLst/>
            </a:prstGeom>
            <a:noFill/>
            <a:ln>
              <a:noFill/>
            </a:ln>
          </p:spPr>
          <p:txBody>
            <a:bodyPr spcFirstLastPara="1" wrap="none" lIns="0" tIns="0" rIns="0" bIns="0">
              <a:prstTxWarp prst="textArchDown">
                <a:avLst/>
              </a:prstTxWarp>
              <a:spAutoFit/>
            </a:bodyPr>
            <a:lstStyle/>
            <a:p>
              <a:pPr algn="ctr" eaLnBrk="1" hangingPunct="1">
                <a:defRPr/>
              </a:pPr>
              <a:r>
                <a:rPr lang="de-DE" sz="1400" dirty="0">
                  <a:solidFill>
                    <a:schemeClr val="bg1"/>
                  </a:solidFill>
                  <a:latin typeface="+mj-lt"/>
                  <a:cs typeface="Arial" pitchFamily="34" charset="0"/>
                </a:rPr>
                <a:t>Innovation</a:t>
              </a:r>
            </a:p>
          </p:txBody>
        </p:sp>
        <p:sp>
          <p:nvSpPr>
            <p:cNvPr id="326" name="TextBox 325"/>
            <p:cNvSpPr txBox="1"/>
            <p:nvPr/>
          </p:nvSpPr>
          <p:spPr>
            <a:xfrm>
              <a:off x="3329186" y="2770451"/>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1"/>
                  </a:solidFill>
                  <a:latin typeface="+mj-lt"/>
                  <a:cs typeface="Arial" pitchFamily="34" charset="0"/>
                </a:rPr>
                <a:t>Ziel-</a:t>
              </a:r>
            </a:p>
            <a:p>
              <a:pPr algn="ctr" eaLnBrk="1" hangingPunct="1">
                <a:defRPr/>
              </a:pPr>
              <a:r>
                <a:rPr lang="de-DE" sz="1600" b="1" dirty="0">
                  <a:solidFill>
                    <a:schemeClr val="bg1"/>
                  </a:solidFill>
                  <a:latin typeface="+mj-lt"/>
                  <a:cs typeface="Arial" pitchFamily="34" charset="0"/>
                </a:rPr>
                <a:t>/Potenzial-</a:t>
              </a:r>
            </a:p>
            <a:p>
              <a:pPr algn="ctr" eaLnBrk="1" hangingPunct="1">
                <a:defRPr/>
              </a:pPr>
              <a:r>
                <a:rPr lang="de-DE" sz="1600" b="1" dirty="0">
                  <a:solidFill>
                    <a:schemeClr val="bg1"/>
                  </a:solidFill>
                  <a:latin typeface="+mj-lt"/>
                  <a:cs typeface="Arial" pitchFamily="34" charset="0"/>
                </a:rPr>
                <a:t>märkte</a:t>
              </a:r>
            </a:p>
          </p:txBody>
        </p:sp>
        <p:sp>
          <p:nvSpPr>
            <p:cNvPr id="327" name="TextBox 326"/>
            <p:cNvSpPr txBox="1"/>
            <p:nvPr/>
          </p:nvSpPr>
          <p:spPr>
            <a:xfrm rot="4520653">
              <a:off x="4795497" y="3837201"/>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err="1">
                  <a:solidFill>
                    <a:schemeClr val="bg1"/>
                  </a:solidFill>
                  <a:latin typeface="+mj-lt"/>
                  <a:cs typeface="Arial" pitchFamily="34" charset="0"/>
                </a:rPr>
                <a:t>Koopera</a:t>
              </a:r>
              <a:r>
                <a:rPr lang="de-DE" sz="1600" b="1" dirty="0">
                  <a:solidFill>
                    <a:schemeClr val="bg1"/>
                  </a:solidFill>
                  <a:latin typeface="+mj-lt"/>
                  <a:cs typeface="Arial" pitchFamily="34" charset="0"/>
                </a:rPr>
                <a:t>-</a:t>
              </a:r>
            </a:p>
            <a:p>
              <a:pPr algn="ctr" eaLnBrk="1" hangingPunct="1">
                <a:defRPr/>
              </a:pPr>
              <a:r>
                <a:rPr lang="de-DE" sz="1600" b="1" dirty="0" err="1">
                  <a:solidFill>
                    <a:schemeClr val="bg1"/>
                  </a:solidFill>
                  <a:latin typeface="+mj-lt"/>
                  <a:cs typeface="Arial" pitchFamily="34" charset="0"/>
                </a:rPr>
                <a:t>tionen</a:t>
              </a:r>
              <a:endParaRPr lang="de-DE" sz="1600" b="1" dirty="0">
                <a:solidFill>
                  <a:schemeClr val="bg1"/>
                </a:solidFill>
                <a:latin typeface="+mj-lt"/>
                <a:cs typeface="Arial" pitchFamily="34" charset="0"/>
              </a:endParaRPr>
            </a:p>
          </p:txBody>
        </p:sp>
        <p:sp>
          <p:nvSpPr>
            <p:cNvPr id="328" name="Oval 327"/>
            <p:cNvSpPr>
              <a:spLocks noChangeAspect="1"/>
            </p:cNvSpPr>
            <p:nvPr/>
          </p:nvSpPr>
          <p:spPr>
            <a:xfrm>
              <a:off x="2412953" y="5420733"/>
              <a:ext cx="485301" cy="485216"/>
            </a:xfrm>
            <a:prstGeom prst="ellipse">
              <a:avLst/>
            </a:prstGeom>
            <a:solidFill>
              <a:schemeClr val="bg2"/>
            </a:solidFill>
            <a:ln w="12700">
              <a:solidFill>
                <a:schemeClr val="accent5"/>
              </a:solidFill>
              <a:prstDash val="sysDot"/>
            </a:ln>
          </p:spPr>
          <p:txBody>
            <a:bodyPr anchor="ctr"/>
            <a:lstStyle/>
            <a:p>
              <a:pPr algn="ctr" eaLnBrk="1" hangingPunct="1">
                <a:defRPr/>
              </a:pPr>
              <a:r>
                <a:rPr lang="de-DE" sz="1400" b="1" dirty="0">
                  <a:latin typeface="+mj-lt"/>
                  <a:cs typeface="Arial" panose="020B0604020202020204" pitchFamily="34" charset="0"/>
                </a:rPr>
                <a:t>1</a:t>
              </a:r>
            </a:p>
          </p:txBody>
        </p:sp>
        <p:sp>
          <p:nvSpPr>
            <p:cNvPr id="329" name="Oval 328"/>
            <p:cNvSpPr>
              <a:spLocks noChangeAspect="1"/>
            </p:cNvSpPr>
            <p:nvPr/>
          </p:nvSpPr>
          <p:spPr>
            <a:xfrm>
              <a:off x="2040553" y="3276009"/>
              <a:ext cx="485301" cy="485216"/>
            </a:xfrm>
            <a:prstGeom prst="ellipse">
              <a:avLst/>
            </a:prstGeom>
            <a:solidFill>
              <a:schemeClr val="bg2"/>
            </a:solidFill>
            <a:ln w="12700">
              <a:solidFill>
                <a:schemeClr val="accent5"/>
              </a:solidFill>
              <a:prstDash val="sysDot"/>
            </a:ln>
          </p:spPr>
          <p:txBody>
            <a:bodyPr anchor="ctr"/>
            <a:lstStyle/>
            <a:p>
              <a:pPr algn="ctr" eaLnBrk="1" hangingPunct="1">
                <a:defRPr/>
              </a:pPr>
              <a:r>
                <a:rPr lang="de-DE" sz="1400" b="1" dirty="0">
                  <a:latin typeface="+mj-lt"/>
                  <a:cs typeface="Arial" panose="020B0604020202020204" pitchFamily="34" charset="0"/>
                </a:rPr>
                <a:t>2</a:t>
              </a:r>
            </a:p>
          </p:txBody>
        </p:sp>
        <p:sp>
          <p:nvSpPr>
            <p:cNvPr id="330" name="Oval 329"/>
            <p:cNvSpPr>
              <a:spLocks noChangeAspect="1"/>
            </p:cNvSpPr>
            <p:nvPr/>
          </p:nvSpPr>
          <p:spPr>
            <a:xfrm>
              <a:off x="3658222" y="1808566"/>
              <a:ext cx="485301" cy="485216"/>
            </a:xfrm>
            <a:prstGeom prst="ellipse">
              <a:avLst/>
            </a:prstGeom>
            <a:solidFill>
              <a:schemeClr val="bg2"/>
            </a:solidFill>
            <a:ln w="12700">
              <a:solidFill>
                <a:schemeClr val="accent2"/>
              </a:solidFill>
              <a:prstDash val="sysDot"/>
            </a:ln>
          </p:spPr>
          <p:txBody>
            <a:bodyPr anchor="ctr"/>
            <a:lstStyle/>
            <a:p>
              <a:pPr algn="ctr" eaLnBrk="1" hangingPunct="1">
                <a:defRPr/>
              </a:pPr>
              <a:r>
                <a:rPr lang="de-DE" sz="1400" b="1" dirty="0">
                  <a:latin typeface="+mj-lt"/>
                  <a:cs typeface="Arial" panose="020B0604020202020204" pitchFamily="34" charset="0"/>
                </a:rPr>
                <a:t>3</a:t>
              </a:r>
            </a:p>
          </p:txBody>
        </p:sp>
        <p:sp>
          <p:nvSpPr>
            <p:cNvPr id="331" name="Oval 330"/>
            <p:cNvSpPr>
              <a:spLocks noChangeAspect="1"/>
            </p:cNvSpPr>
            <p:nvPr/>
          </p:nvSpPr>
          <p:spPr>
            <a:xfrm>
              <a:off x="5259040" y="1941664"/>
              <a:ext cx="485301" cy="485216"/>
            </a:xfrm>
            <a:prstGeom prst="ellipse">
              <a:avLst/>
            </a:prstGeom>
            <a:solidFill>
              <a:schemeClr val="bg2"/>
            </a:solidFill>
            <a:ln w="12700">
              <a:solidFill>
                <a:schemeClr val="accent2"/>
              </a:solidFill>
              <a:prstDash val="sysDot"/>
            </a:ln>
          </p:spPr>
          <p:txBody>
            <a:bodyPr anchor="ctr"/>
            <a:lstStyle/>
            <a:p>
              <a:pPr algn="ctr" eaLnBrk="1" hangingPunct="1">
                <a:defRPr/>
              </a:pPr>
              <a:r>
                <a:rPr lang="de-DE" sz="1400" b="1" dirty="0">
                  <a:latin typeface="+mj-lt"/>
                  <a:cs typeface="Arial" panose="020B0604020202020204" pitchFamily="34" charset="0"/>
                </a:rPr>
                <a:t>4</a:t>
              </a:r>
            </a:p>
          </p:txBody>
        </p:sp>
        <p:sp>
          <p:nvSpPr>
            <p:cNvPr id="332" name="Oval 331"/>
            <p:cNvSpPr>
              <a:spLocks noChangeAspect="1"/>
            </p:cNvSpPr>
            <p:nvPr/>
          </p:nvSpPr>
          <p:spPr>
            <a:xfrm>
              <a:off x="6317265" y="3094053"/>
              <a:ext cx="483615" cy="485216"/>
            </a:xfrm>
            <a:prstGeom prst="ellipse">
              <a:avLst/>
            </a:prstGeom>
            <a:solidFill>
              <a:schemeClr val="bg2"/>
            </a:solidFill>
            <a:ln w="12700">
              <a:solidFill>
                <a:schemeClr val="accent2"/>
              </a:solidFill>
              <a:prstDash val="sysDot"/>
            </a:ln>
          </p:spPr>
          <p:txBody>
            <a:bodyPr anchor="ctr"/>
            <a:lstStyle/>
            <a:p>
              <a:pPr algn="ctr" eaLnBrk="1" hangingPunct="1">
                <a:defRPr/>
              </a:pPr>
              <a:r>
                <a:rPr lang="de-DE" sz="1400" b="1" dirty="0">
                  <a:latin typeface="+mj-lt"/>
                  <a:cs typeface="Arial" panose="020B0604020202020204" pitchFamily="34" charset="0"/>
                </a:rPr>
                <a:t>5</a:t>
              </a:r>
            </a:p>
          </p:txBody>
        </p:sp>
        <p:sp>
          <p:nvSpPr>
            <p:cNvPr id="333" name="Oval 332"/>
            <p:cNvSpPr>
              <a:spLocks noChangeAspect="1"/>
            </p:cNvSpPr>
            <p:nvPr/>
          </p:nvSpPr>
          <p:spPr>
            <a:xfrm>
              <a:off x="6393092" y="4847908"/>
              <a:ext cx="485301" cy="483532"/>
            </a:xfrm>
            <a:prstGeom prst="ellipse">
              <a:avLst/>
            </a:prstGeom>
            <a:solidFill>
              <a:schemeClr val="bg2"/>
            </a:solidFill>
            <a:ln w="12700">
              <a:solidFill>
                <a:schemeClr val="accent6"/>
              </a:solidFill>
              <a:prstDash val="sysDot"/>
            </a:ln>
          </p:spPr>
          <p:txBody>
            <a:bodyPr anchor="ctr"/>
            <a:lstStyle/>
            <a:p>
              <a:pPr algn="ctr" eaLnBrk="1" hangingPunct="1">
                <a:defRPr/>
              </a:pPr>
              <a:r>
                <a:rPr lang="de-DE" sz="1400" b="1" dirty="0">
                  <a:latin typeface="+mj-lt"/>
                  <a:cs typeface="Arial" panose="020B0604020202020204" pitchFamily="34" charset="0"/>
                </a:rPr>
                <a:t>6</a:t>
              </a:r>
            </a:p>
          </p:txBody>
        </p:sp>
        <p:sp>
          <p:nvSpPr>
            <p:cNvPr id="334" name="Oval 333"/>
            <p:cNvSpPr>
              <a:spLocks noChangeAspect="1"/>
            </p:cNvSpPr>
            <p:nvPr/>
          </p:nvSpPr>
          <p:spPr>
            <a:xfrm>
              <a:off x="5467989" y="6017145"/>
              <a:ext cx="485301" cy="485216"/>
            </a:xfrm>
            <a:prstGeom prst="ellipse">
              <a:avLst/>
            </a:prstGeom>
            <a:solidFill>
              <a:schemeClr val="bg2"/>
            </a:solidFill>
            <a:ln w="12700">
              <a:solidFill>
                <a:schemeClr val="accent6"/>
              </a:solidFill>
              <a:prstDash val="sysDot"/>
            </a:ln>
          </p:spPr>
          <p:txBody>
            <a:bodyPr anchor="ctr"/>
            <a:lstStyle/>
            <a:p>
              <a:pPr algn="ctr" eaLnBrk="1" hangingPunct="1">
                <a:defRPr/>
              </a:pPr>
              <a:r>
                <a:rPr lang="de-DE" sz="1400" b="1" dirty="0">
                  <a:latin typeface="+mj-lt"/>
                  <a:cs typeface="Arial" panose="020B0604020202020204" pitchFamily="34" charset="0"/>
                </a:rPr>
                <a:t>7</a:t>
              </a:r>
            </a:p>
          </p:txBody>
        </p:sp>
        <p:sp>
          <p:nvSpPr>
            <p:cNvPr id="335" name="Oval 334"/>
            <p:cNvSpPr>
              <a:spLocks noChangeAspect="1"/>
            </p:cNvSpPr>
            <p:nvPr/>
          </p:nvSpPr>
          <p:spPr>
            <a:xfrm>
              <a:off x="3858745" y="6268178"/>
              <a:ext cx="485301" cy="485216"/>
            </a:xfrm>
            <a:prstGeom prst="ellipse">
              <a:avLst/>
            </a:prstGeom>
            <a:solidFill>
              <a:schemeClr val="bg2"/>
            </a:solidFill>
            <a:ln w="12700">
              <a:solidFill>
                <a:schemeClr val="accent6"/>
              </a:solidFill>
              <a:prstDash val="sysDot"/>
            </a:ln>
          </p:spPr>
          <p:txBody>
            <a:bodyPr anchor="ctr"/>
            <a:lstStyle/>
            <a:p>
              <a:pPr algn="ctr" eaLnBrk="1" hangingPunct="1">
                <a:defRPr/>
              </a:pPr>
              <a:r>
                <a:rPr lang="de-DE" sz="1400" b="1" dirty="0">
                  <a:latin typeface="+mj-lt"/>
                  <a:cs typeface="Arial" panose="020B0604020202020204" pitchFamily="34" charset="0"/>
                </a:rPr>
                <a:t>8</a:t>
              </a:r>
            </a:p>
          </p:txBody>
        </p:sp>
        <p:sp>
          <p:nvSpPr>
            <p:cNvPr id="336" name="TextBox 335"/>
            <p:cNvSpPr txBox="1"/>
            <p:nvPr/>
          </p:nvSpPr>
          <p:spPr>
            <a:xfrm rot="18129224">
              <a:off x="4740101" y="4787848"/>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1"/>
                  </a:solidFill>
                  <a:latin typeface="+mj-lt"/>
                  <a:cs typeface="Arial" pitchFamily="34" charset="0"/>
                </a:rPr>
                <a:t>Startups</a:t>
              </a:r>
            </a:p>
          </p:txBody>
        </p:sp>
        <p:sp>
          <p:nvSpPr>
            <p:cNvPr id="337" name="TextBox 336"/>
            <p:cNvSpPr txBox="1"/>
            <p:nvPr/>
          </p:nvSpPr>
          <p:spPr>
            <a:xfrm rot="20447492">
              <a:off x="3873005" y="5388638"/>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1"/>
                  </a:solidFill>
                  <a:latin typeface="+mj-lt"/>
                  <a:cs typeface="Arial" pitchFamily="34" charset="0"/>
                </a:rPr>
                <a:t>Cross-</a:t>
              </a:r>
            </a:p>
            <a:p>
              <a:pPr algn="ctr" eaLnBrk="1" hangingPunct="1">
                <a:defRPr/>
              </a:pPr>
              <a:r>
                <a:rPr lang="de-DE" sz="1600" b="1" dirty="0">
                  <a:solidFill>
                    <a:schemeClr val="bg1"/>
                  </a:solidFill>
                  <a:latin typeface="+mj-lt"/>
                  <a:cs typeface="Arial" pitchFamily="34" charset="0"/>
                </a:rPr>
                <a:t>Cluster</a:t>
              </a:r>
            </a:p>
          </p:txBody>
        </p:sp>
        <p:sp>
          <p:nvSpPr>
            <p:cNvPr id="338" name="TextBox 337"/>
            <p:cNvSpPr txBox="1"/>
            <p:nvPr/>
          </p:nvSpPr>
          <p:spPr>
            <a:xfrm rot="1218361">
              <a:off x="2902229" y="5417646"/>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err="1">
                  <a:solidFill>
                    <a:schemeClr val="bg1"/>
                  </a:solidFill>
                  <a:latin typeface="+mj-lt"/>
                  <a:cs typeface="Arial" pitchFamily="34" charset="0"/>
                </a:rPr>
                <a:t>Digitali</a:t>
              </a:r>
              <a:r>
                <a:rPr lang="de-DE" sz="1600" b="1" dirty="0">
                  <a:solidFill>
                    <a:schemeClr val="bg1"/>
                  </a:solidFill>
                  <a:latin typeface="+mj-lt"/>
                  <a:cs typeface="Arial" pitchFamily="34" charset="0"/>
                </a:rPr>
                <a:t>-</a:t>
              </a:r>
            </a:p>
            <a:p>
              <a:pPr algn="ctr" eaLnBrk="1" hangingPunct="1">
                <a:defRPr/>
              </a:pPr>
              <a:r>
                <a:rPr lang="de-DE" sz="1600" b="1" dirty="0" err="1">
                  <a:solidFill>
                    <a:schemeClr val="bg1"/>
                  </a:solidFill>
                  <a:latin typeface="+mj-lt"/>
                  <a:cs typeface="Arial" pitchFamily="34" charset="0"/>
                </a:rPr>
                <a:t>sierung</a:t>
              </a:r>
              <a:endParaRPr lang="de-DE" sz="1600" b="1" dirty="0">
                <a:solidFill>
                  <a:schemeClr val="bg1"/>
                </a:solidFill>
                <a:latin typeface="+mj-lt"/>
                <a:cs typeface="Arial" pitchFamily="34" charset="0"/>
              </a:endParaRPr>
            </a:p>
          </p:txBody>
        </p:sp>
        <p:sp>
          <p:nvSpPr>
            <p:cNvPr id="339" name="TextBox 338"/>
            <p:cNvSpPr txBox="1"/>
            <p:nvPr/>
          </p:nvSpPr>
          <p:spPr>
            <a:xfrm rot="2700584">
              <a:off x="4233041" y="2901632"/>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1"/>
                  </a:solidFill>
                  <a:latin typeface="+mj-lt"/>
                  <a:cs typeface="Arial" pitchFamily="34" charset="0"/>
                </a:rPr>
                <a:t>In- und </a:t>
              </a:r>
            </a:p>
            <a:p>
              <a:pPr algn="ctr" eaLnBrk="1" hangingPunct="1">
                <a:defRPr/>
              </a:pPr>
              <a:r>
                <a:rPr lang="de-DE" sz="1600" b="1" dirty="0">
                  <a:solidFill>
                    <a:schemeClr val="bg1"/>
                  </a:solidFill>
                  <a:latin typeface="+mj-lt"/>
                  <a:cs typeface="Arial" pitchFamily="34" charset="0"/>
                </a:rPr>
                <a:t>Outbound</a:t>
              </a:r>
            </a:p>
          </p:txBody>
        </p:sp>
      </p:grpSp>
      <p:sp>
        <p:nvSpPr>
          <p:cNvPr id="20486" name="Titel 5"/>
          <p:cNvSpPr>
            <a:spLocks noGrp="1"/>
          </p:cNvSpPr>
          <p:nvPr>
            <p:ph type="title"/>
          </p:nvPr>
        </p:nvSpPr>
        <p:spPr>
          <a:xfrm>
            <a:off x="136525" y="890588"/>
            <a:ext cx="8805863" cy="609600"/>
          </a:xfrm>
        </p:spPr>
        <p:txBody>
          <a:bodyPr/>
          <a:lstStyle/>
          <a:p>
            <a:pPr algn="ctr" eaLnBrk="1" hangingPunct="1"/>
            <a:r>
              <a:rPr lang="de-DE" altLang="en-US" dirty="0">
                <a:ea typeface="ＭＳ Ｐゴシック" pitchFamily="34" charset="-128"/>
              </a:rPr>
              <a:t>Acht Themen bilden die Schwerpunktsetzung des Berliner Außenwirtschaftskonzeptes</a:t>
            </a:r>
          </a:p>
        </p:txBody>
      </p:sp>
      <p:sp>
        <p:nvSpPr>
          <p:cNvPr id="2" name="Datumsplatzhalter 1">
            <a:extLst>
              <a:ext uri="{FF2B5EF4-FFF2-40B4-BE49-F238E27FC236}">
                <a16:creationId xmlns:a16="http://schemas.microsoft.com/office/drawing/2014/main" id="{24A1E606-EB47-4056-A324-93B3940F9EB1}"/>
              </a:ext>
            </a:extLst>
          </p:cNvPr>
          <p:cNvSpPr>
            <a:spLocks noGrp="1"/>
          </p:cNvSpPr>
          <p:nvPr>
            <p:ph type="dt" sz="half" idx="14"/>
          </p:nvPr>
        </p:nvSpPr>
        <p:spPr/>
        <p:txBody>
          <a:bodyPr/>
          <a:lstStyle/>
          <a:p>
            <a:pPr>
              <a:defRPr/>
            </a:pPr>
            <a:fld id="{62B19A16-3572-40D7-8475-9B3F3C4D07AA}" type="datetime1">
              <a:rPr lang="de-DE" smtClean="0"/>
              <a:t>09.08.2019</a:t>
            </a:fld>
            <a:endParaRPr lang="de-DE"/>
          </a:p>
        </p:txBody>
      </p:sp>
      <p:sp>
        <p:nvSpPr>
          <p:cNvPr id="3" name="Fußzeilenplatzhalter 2">
            <a:extLst>
              <a:ext uri="{FF2B5EF4-FFF2-40B4-BE49-F238E27FC236}">
                <a16:creationId xmlns:a16="http://schemas.microsoft.com/office/drawing/2014/main" id="{2A6E0507-911B-450C-9A71-D499E7CB853C}"/>
              </a:ext>
            </a:extLst>
          </p:cNvPr>
          <p:cNvSpPr>
            <a:spLocks noGrp="1"/>
          </p:cNvSpPr>
          <p:nvPr>
            <p:ph type="ftr" sz="quarter" idx="15"/>
          </p:nvPr>
        </p:nvSpPr>
        <p:spPr/>
        <p:txBody>
          <a:bodyPr/>
          <a:lstStyle/>
          <a:p>
            <a:r>
              <a:rPr lang="de-DE"/>
              <a:t>Die Außenwirtschaft des Landes Berlin mit dem Schwerpunkt Polen</a:t>
            </a:r>
            <a:endParaRPr lang="de-DE" dirty="0"/>
          </a:p>
        </p:txBody>
      </p:sp>
      <p:sp>
        <p:nvSpPr>
          <p:cNvPr id="4" name="Foliennummernplatzhalter 3">
            <a:extLst>
              <a:ext uri="{FF2B5EF4-FFF2-40B4-BE49-F238E27FC236}">
                <a16:creationId xmlns:a16="http://schemas.microsoft.com/office/drawing/2014/main" id="{99C613E2-8D7D-4B8B-883E-B13F247406BC}"/>
              </a:ext>
            </a:extLst>
          </p:cNvPr>
          <p:cNvSpPr>
            <a:spLocks noGrp="1"/>
          </p:cNvSpPr>
          <p:nvPr>
            <p:ph type="sldNum" sz="quarter" idx="4294967295"/>
          </p:nvPr>
        </p:nvSpPr>
        <p:spPr>
          <a:xfrm>
            <a:off x="8126413" y="6464300"/>
            <a:ext cx="927100" cy="365125"/>
          </a:xfrm>
        </p:spPr>
        <p:txBody>
          <a:bodyPr/>
          <a:lstStyle/>
          <a:p>
            <a:pPr>
              <a:defRPr/>
            </a:pPr>
            <a:r>
              <a:rPr lang="de-DE" altLang="en-US"/>
              <a:t> Seite </a:t>
            </a:r>
            <a:fld id="{2D864860-4B63-48CF-AE05-E02F389F4CE6}" type="slidenum">
              <a:rPr lang="de-DE" altLang="en-US" smtClean="0"/>
              <a:pPr>
                <a:defRPr/>
              </a:pPr>
              <a:t>3</a:t>
            </a:fld>
            <a:endParaRPr lang="de-DE" altLang="en-US"/>
          </a:p>
        </p:txBody>
      </p:sp>
    </p:spTree>
    <p:extLst>
      <p:ext uri="{BB962C8B-B14F-4D97-AF65-F5344CB8AC3E}">
        <p14:creationId xmlns:p14="http://schemas.microsoft.com/office/powerpoint/2010/main" val="37224964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nhaltsplatzhalter 4"/>
          <p:cNvSpPr>
            <a:spLocks noGrp="1"/>
          </p:cNvSpPr>
          <p:nvPr>
            <p:ph sz="quarter" idx="14"/>
          </p:nvPr>
        </p:nvSpPr>
        <p:spPr>
          <a:xfrm>
            <a:off x="163513" y="222743"/>
            <a:ext cx="5925763" cy="276225"/>
          </a:xfrm>
        </p:spPr>
        <p:txBody>
          <a:bodyPr/>
          <a:lstStyle/>
          <a:p>
            <a:pPr eaLnBrk="1" hangingPunct="1"/>
            <a:r>
              <a:rPr lang="de-DE" altLang="en-US" dirty="0">
                <a:latin typeface="BMFChange"/>
                <a:ea typeface="ＭＳ Ｐゴシック" pitchFamily="34" charset="-128"/>
              </a:rPr>
              <a:t>Außenwirtschaftskonzept des Landes Berlin</a:t>
            </a:r>
          </a:p>
        </p:txBody>
      </p:sp>
      <p:sp>
        <p:nvSpPr>
          <p:cNvPr id="6"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4</a:t>
            </a:fld>
            <a:endParaRPr lang="de-DE" dirty="0"/>
          </a:p>
        </p:txBody>
      </p:sp>
      <p:sp>
        <p:nvSpPr>
          <p:cNvPr id="11" name="Title 2">
            <a:extLst>
              <a:ext uri="{FF2B5EF4-FFF2-40B4-BE49-F238E27FC236}">
                <a16:creationId xmlns:a16="http://schemas.microsoft.com/office/drawing/2014/main" id="{80AC08FB-FD67-43EF-9C8B-F75626E536D8}"/>
              </a:ext>
            </a:extLst>
          </p:cNvPr>
          <p:cNvSpPr>
            <a:spLocks noGrp="1"/>
          </p:cNvSpPr>
          <p:nvPr>
            <p:ph type="title"/>
          </p:nvPr>
        </p:nvSpPr>
        <p:spPr>
          <a:xfrm>
            <a:off x="430213" y="1184275"/>
            <a:ext cx="6986587" cy="609600"/>
          </a:xfrm>
        </p:spPr>
        <p:txBody>
          <a:bodyPr/>
          <a:lstStyle/>
          <a:p>
            <a:r>
              <a:rPr lang="de-DE" dirty="0"/>
              <a:t>Vorteile der Ziellandsystematik</a:t>
            </a:r>
          </a:p>
        </p:txBody>
      </p:sp>
      <p:sp>
        <p:nvSpPr>
          <p:cNvPr id="12" name="Rechteck 62">
            <a:extLst>
              <a:ext uri="{FF2B5EF4-FFF2-40B4-BE49-F238E27FC236}">
                <a16:creationId xmlns:a16="http://schemas.microsoft.com/office/drawing/2014/main" id="{174C6401-046E-4F8D-9CAE-EF5C16957F80}"/>
              </a:ext>
            </a:extLst>
          </p:cNvPr>
          <p:cNvSpPr/>
          <p:nvPr/>
        </p:nvSpPr>
        <p:spPr>
          <a:xfrm>
            <a:off x="1884875" y="2888264"/>
            <a:ext cx="6785300" cy="635295"/>
          </a:xfrm>
          <a:prstGeom prst="rect">
            <a:avLst/>
          </a:prstGeom>
          <a:noFill/>
          <a:ln w="6350">
            <a:solidFill>
              <a:schemeClr val="accent5"/>
            </a:solidFill>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b="1" dirty="0">
                <a:latin typeface="+mj-lt"/>
              </a:rPr>
              <a:t>mehrjährige Bearbeitung eines Landes</a:t>
            </a:r>
            <a:r>
              <a:rPr lang="de-DE" sz="1300" dirty="0">
                <a:latin typeface="+mj-lt"/>
              </a:rPr>
              <a:t> (z.B. jährlicher Besuch des </a:t>
            </a:r>
            <a:r>
              <a:rPr lang="de-DE" sz="1300" dirty="0" err="1">
                <a:latin typeface="+mj-lt"/>
              </a:rPr>
              <a:t>RBm</a:t>
            </a:r>
            <a:r>
              <a:rPr lang="de-DE" sz="1300" dirty="0">
                <a:latin typeface="+mj-lt"/>
              </a:rPr>
              <a:t> / Senatorin) als wichtige Voraussetzung für den </a:t>
            </a:r>
            <a:r>
              <a:rPr lang="de-DE" sz="1300" b="1" dirty="0">
                <a:latin typeface="+mj-lt"/>
              </a:rPr>
              <a:t>nachhaltigen Erfolg</a:t>
            </a:r>
            <a:r>
              <a:rPr lang="de-DE" sz="1300" dirty="0">
                <a:latin typeface="+mj-lt"/>
              </a:rPr>
              <a:t> in vielen Ländern weltweit</a:t>
            </a:r>
          </a:p>
        </p:txBody>
      </p:sp>
      <p:sp>
        <p:nvSpPr>
          <p:cNvPr id="13" name="Rechteck 62">
            <a:extLst>
              <a:ext uri="{FF2B5EF4-FFF2-40B4-BE49-F238E27FC236}">
                <a16:creationId xmlns:a16="http://schemas.microsoft.com/office/drawing/2014/main" id="{E5128A42-996D-4E43-8402-144309012677}"/>
              </a:ext>
            </a:extLst>
          </p:cNvPr>
          <p:cNvSpPr/>
          <p:nvPr/>
        </p:nvSpPr>
        <p:spPr>
          <a:xfrm>
            <a:off x="1884875" y="3596495"/>
            <a:ext cx="6785300" cy="635295"/>
          </a:xfrm>
          <a:prstGeom prst="rect">
            <a:avLst/>
          </a:prstGeom>
          <a:noFill/>
          <a:ln w="6350">
            <a:solidFill>
              <a:schemeClr val="accent6"/>
            </a:solidFill>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b="1" dirty="0">
                <a:latin typeface="+mj-lt"/>
              </a:rPr>
              <a:t>langfristige Bearbeitung eines Landes</a:t>
            </a:r>
            <a:r>
              <a:rPr lang="de-DE" sz="1300" dirty="0">
                <a:latin typeface="+mj-lt"/>
              </a:rPr>
              <a:t> steigert die Attraktivität von Maßnahmen für die Teilnehmer und erhöht ihre </a:t>
            </a:r>
            <a:r>
              <a:rPr lang="de-DE" sz="1300" b="1" dirty="0">
                <a:latin typeface="+mj-lt"/>
              </a:rPr>
              <a:t>Planungssicherheit</a:t>
            </a:r>
          </a:p>
        </p:txBody>
      </p:sp>
      <p:sp>
        <p:nvSpPr>
          <p:cNvPr id="14" name="Rechteck 62">
            <a:extLst>
              <a:ext uri="{FF2B5EF4-FFF2-40B4-BE49-F238E27FC236}">
                <a16:creationId xmlns:a16="http://schemas.microsoft.com/office/drawing/2014/main" id="{0F138BD2-1CDF-49D8-8E81-AF9AC691887D}"/>
              </a:ext>
            </a:extLst>
          </p:cNvPr>
          <p:cNvSpPr/>
          <p:nvPr/>
        </p:nvSpPr>
        <p:spPr>
          <a:xfrm>
            <a:off x="1884875" y="4288302"/>
            <a:ext cx="6785300" cy="635295"/>
          </a:xfrm>
          <a:prstGeom prst="rect">
            <a:avLst/>
          </a:prstGeom>
          <a:noFill/>
          <a:ln w="6350">
            <a:solidFill>
              <a:schemeClr val="accent6"/>
            </a:solidFill>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b="1" dirty="0">
                <a:latin typeface="+mj-lt"/>
              </a:rPr>
              <a:t>Bündelung</a:t>
            </a:r>
            <a:r>
              <a:rPr lang="de-DE" sz="1300" dirty="0">
                <a:latin typeface="+mj-lt"/>
              </a:rPr>
              <a:t> von Aktionen ermöglicht </a:t>
            </a:r>
            <a:r>
              <a:rPr lang="de-DE" sz="1300" b="1" dirty="0">
                <a:latin typeface="+mj-lt"/>
              </a:rPr>
              <a:t>effektiven Einsatz von finanziellen und personellen Ressourcen</a:t>
            </a:r>
            <a:r>
              <a:rPr lang="de-DE" sz="1300" dirty="0">
                <a:latin typeface="+mj-lt"/>
              </a:rPr>
              <a:t> (auch </a:t>
            </a:r>
            <a:r>
              <a:rPr lang="de-DE" sz="1300" dirty="0" err="1">
                <a:latin typeface="+mj-lt"/>
              </a:rPr>
              <a:t>cross</a:t>
            </a:r>
            <a:r>
              <a:rPr lang="de-DE" sz="1300" dirty="0">
                <a:latin typeface="+mj-lt"/>
              </a:rPr>
              <a:t>-cluster)</a:t>
            </a:r>
          </a:p>
        </p:txBody>
      </p:sp>
      <p:sp>
        <p:nvSpPr>
          <p:cNvPr id="15" name="Rechteck 14">
            <a:extLst>
              <a:ext uri="{FF2B5EF4-FFF2-40B4-BE49-F238E27FC236}">
                <a16:creationId xmlns:a16="http://schemas.microsoft.com/office/drawing/2014/main" id="{546F9AE6-CEBA-455B-BE67-EDE1D87757F5}"/>
              </a:ext>
            </a:extLst>
          </p:cNvPr>
          <p:cNvSpPr/>
          <p:nvPr/>
        </p:nvSpPr>
        <p:spPr>
          <a:xfrm>
            <a:off x="1890315" y="2200788"/>
            <a:ext cx="6785300" cy="635295"/>
          </a:xfrm>
          <a:prstGeom prst="rect">
            <a:avLst/>
          </a:prstGeom>
          <a:noFill/>
          <a:ln w="6350">
            <a:solidFill>
              <a:schemeClr val="accent5"/>
            </a:solidFill>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b="1" dirty="0">
                <a:latin typeface="+mj-lt"/>
              </a:rPr>
              <a:t>konzertierte Ausrichtung </a:t>
            </a:r>
            <a:r>
              <a:rPr lang="de-DE" sz="1300" dirty="0">
                <a:latin typeface="+mj-lt"/>
              </a:rPr>
              <a:t>der Akteure auf ein definiertes Länderportfolio</a:t>
            </a:r>
          </a:p>
          <a:p>
            <a:pPr marL="256432" indent="-256432">
              <a:buFont typeface="Arial" panose="020B0604020202020204" pitchFamily="34" charset="0"/>
              <a:buChar char="•"/>
            </a:pPr>
            <a:r>
              <a:rPr lang="de-DE" sz="1300" dirty="0">
                <a:latin typeface="+mj-lt"/>
              </a:rPr>
              <a:t>Erhöhung des </a:t>
            </a:r>
            <a:r>
              <a:rPr lang="de-DE" sz="1300" b="1" dirty="0">
                <a:latin typeface="+mj-lt"/>
              </a:rPr>
              <a:t>„Return on Investment“ </a:t>
            </a:r>
            <a:r>
              <a:rPr lang="de-DE" sz="1300" dirty="0">
                <a:latin typeface="+mj-lt"/>
              </a:rPr>
              <a:t>für die gesamte Berliner Außenwirtschaft</a:t>
            </a:r>
          </a:p>
        </p:txBody>
      </p:sp>
      <p:sp>
        <p:nvSpPr>
          <p:cNvPr id="16" name="Rechteck 62">
            <a:extLst>
              <a:ext uri="{FF2B5EF4-FFF2-40B4-BE49-F238E27FC236}">
                <a16:creationId xmlns:a16="http://schemas.microsoft.com/office/drawing/2014/main" id="{28C1B7D7-FD6B-4521-A3AF-C82B882D174F}"/>
              </a:ext>
            </a:extLst>
          </p:cNvPr>
          <p:cNvSpPr/>
          <p:nvPr/>
        </p:nvSpPr>
        <p:spPr>
          <a:xfrm>
            <a:off x="1884875" y="4980109"/>
            <a:ext cx="6785300" cy="635295"/>
          </a:xfrm>
          <a:prstGeom prst="rect">
            <a:avLst/>
          </a:prstGeom>
          <a:noFill/>
          <a:ln w="6350">
            <a:solidFill>
              <a:schemeClr val="accent6"/>
            </a:solidFill>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b="1" dirty="0">
                <a:latin typeface="+mj-lt"/>
              </a:rPr>
              <a:t>Intensive Präsenz</a:t>
            </a:r>
            <a:r>
              <a:rPr lang="de-DE" sz="1300" dirty="0">
                <a:latin typeface="+mj-lt"/>
              </a:rPr>
              <a:t> vor Ort kann zur </a:t>
            </a:r>
            <a:r>
              <a:rPr lang="de-DE" sz="1300" b="1" dirty="0">
                <a:latin typeface="+mj-lt"/>
              </a:rPr>
              <a:t>besseren Darstellung des attraktiven Wirtschaftsstandortes Berlin</a:t>
            </a:r>
            <a:r>
              <a:rPr lang="de-DE" sz="1300" dirty="0">
                <a:latin typeface="+mj-lt"/>
              </a:rPr>
              <a:t> genutzt werden</a:t>
            </a:r>
          </a:p>
        </p:txBody>
      </p:sp>
      <p:sp>
        <p:nvSpPr>
          <p:cNvPr id="17" name="Rechteck 58">
            <a:extLst>
              <a:ext uri="{FF2B5EF4-FFF2-40B4-BE49-F238E27FC236}">
                <a16:creationId xmlns:a16="http://schemas.microsoft.com/office/drawing/2014/main" id="{F699CE5B-209F-4C4A-A4B4-3EDE91618DEF}"/>
              </a:ext>
            </a:extLst>
          </p:cNvPr>
          <p:cNvSpPr/>
          <p:nvPr/>
        </p:nvSpPr>
        <p:spPr>
          <a:xfrm>
            <a:off x="506975" y="2200789"/>
            <a:ext cx="1388780" cy="635294"/>
          </a:xfrm>
          <a:prstGeom prst="rect">
            <a:avLst/>
          </a:prstGeom>
          <a:solidFill>
            <a:schemeClr val="accent5"/>
          </a:solidFill>
          <a:ln w="6350">
            <a:solidFill>
              <a:schemeClr val="accent5"/>
            </a:solidFill>
          </a:ln>
        </p:spPr>
        <p:txBody>
          <a:bodyPr vert="horz" wrap="square" lIns="82058" tIns="41029" rIns="82058" bIns="41029" rtlCol="0" anchor="ctr">
            <a:noAutofit/>
          </a:bodyPr>
          <a:lstStyle/>
          <a:p>
            <a:pPr algn="ctr"/>
            <a:r>
              <a:rPr lang="de-DE" sz="1300" b="1" i="1" dirty="0">
                <a:solidFill>
                  <a:schemeClr val="bg1"/>
                </a:solidFill>
                <a:latin typeface="+mj-lt"/>
              </a:rPr>
              <a:t>Gemeinsames Vorgehen</a:t>
            </a:r>
          </a:p>
        </p:txBody>
      </p:sp>
      <p:sp>
        <p:nvSpPr>
          <p:cNvPr id="18" name="Rechteck 59">
            <a:extLst>
              <a:ext uri="{FF2B5EF4-FFF2-40B4-BE49-F238E27FC236}">
                <a16:creationId xmlns:a16="http://schemas.microsoft.com/office/drawing/2014/main" id="{30AC198E-114C-489B-8586-F3DD01481091}"/>
              </a:ext>
            </a:extLst>
          </p:cNvPr>
          <p:cNvSpPr/>
          <p:nvPr/>
        </p:nvSpPr>
        <p:spPr>
          <a:xfrm>
            <a:off x="501535" y="4288302"/>
            <a:ext cx="1388780" cy="635294"/>
          </a:xfrm>
          <a:prstGeom prst="rect">
            <a:avLst/>
          </a:prstGeom>
          <a:solidFill>
            <a:schemeClr val="accent6"/>
          </a:solidFill>
          <a:ln w="6350">
            <a:solidFill>
              <a:schemeClr val="accent6"/>
            </a:solidFill>
          </a:ln>
        </p:spPr>
        <p:txBody>
          <a:bodyPr vert="horz" wrap="square" lIns="82058" tIns="41029" rIns="82058" bIns="41029" rtlCol="0" anchor="ctr">
            <a:noAutofit/>
          </a:bodyPr>
          <a:lstStyle/>
          <a:p>
            <a:pPr algn="ctr"/>
            <a:r>
              <a:rPr lang="de-DE" sz="1300" b="1" i="1" dirty="0">
                <a:solidFill>
                  <a:schemeClr val="bg1"/>
                </a:solidFill>
                <a:latin typeface="+mj-lt"/>
              </a:rPr>
              <a:t>Synergien</a:t>
            </a:r>
          </a:p>
        </p:txBody>
      </p:sp>
      <p:sp>
        <p:nvSpPr>
          <p:cNvPr id="19" name="Rechteck 60">
            <a:extLst>
              <a:ext uri="{FF2B5EF4-FFF2-40B4-BE49-F238E27FC236}">
                <a16:creationId xmlns:a16="http://schemas.microsoft.com/office/drawing/2014/main" id="{B2988FF6-C8A3-45F8-9335-EC8CB0DB5984}"/>
              </a:ext>
            </a:extLst>
          </p:cNvPr>
          <p:cNvSpPr/>
          <p:nvPr/>
        </p:nvSpPr>
        <p:spPr>
          <a:xfrm>
            <a:off x="501535" y="2888264"/>
            <a:ext cx="1388780" cy="635294"/>
          </a:xfrm>
          <a:prstGeom prst="rect">
            <a:avLst/>
          </a:prstGeom>
          <a:solidFill>
            <a:schemeClr val="accent5"/>
          </a:solidFill>
          <a:ln w="6350">
            <a:solidFill>
              <a:schemeClr val="accent5"/>
            </a:solidFill>
          </a:ln>
        </p:spPr>
        <p:txBody>
          <a:bodyPr vert="horz" wrap="square" lIns="82058" tIns="41029" rIns="82058" bIns="41029" rtlCol="0" anchor="ctr">
            <a:noAutofit/>
          </a:bodyPr>
          <a:lstStyle/>
          <a:p>
            <a:pPr algn="ctr"/>
            <a:r>
              <a:rPr lang="de-DE" sz="1300" b="1" i="1" dirty="0">
                <a:solidFill>
                  <a:schemeClr val="bg1"/>
                </a:solidFill>
                <a:latin typeface="+mj-lt"/>
              </a:rPr>
              <a:t>Nachhaltigkeit</a:t>
            </a:r>
          </a:p>
        </p:txBody>
      </p:sp>
      <p:sp>
        <p:nvSpPr>
          <p:cNvPr id="20" name="Rechteck 63">
            <a:extLst>
              <a:ext uri="{FF2B5EF4-FFF2-40B4-BE49-F238E27FC236}">
                <a16:creationId xmlns:a16="http://schemas.microsoft.com/office/drawing/2014/main" id="{88EDD615-8DFE-4EE7-84D6-48456F283185}"/>
              </a:ext>
            </a:extLst>
          </p:cNvPr>
          <p:cNvSpPr/>
          <p:nvPr/>
        </p:nvSpPr>
        <p:spPr>
          <a:xfrm>
            <a:off x="501535" y="3596495"/>
            <a:ext cx="1388780" cy="635294"/>
          </a:xfrm>
          <a:prstGeom prst="rect">
            <a:avLst/>
          </a:prstGeom>
          <a:solidFill>
            <a:schemeClr val="accent6"/>
          </a:solidFill>
          <a:ln w="6350">
            <a:solidFill>
              <a:schemeClr val="accent6"/>
            </a:solidFill>
          </a:ln>
        </p:spPr>
        <p:txBody>
          <a:bodyPr vert="horz" wrap="square" lIns="82058" tIns="41029" rIns="82058" bIns="41029" rtlCol="0" anchor="ctr">
            <a:noAutofit/>
          </a:bodyPr>
          <a:lstStyle/>
          <a:p>
            <a:pPr algn="ctr"/>
            <a:r>
              <a:rPr lang="de-DE" sz="1300" b="1" i="1" dirty="0">
                <a:solidFill>
                  <a:schemeClr val="bg1"/>
                </a:solidFill>
                <a:latin typeface="+mj-lt"/>
              </a:rPr>
              <a:t>Unterneh-mensservice</a:t>
            </a:r>
          </a:p>
        </p:txBody>
      </p:sp>
      <p:sp>
        <p:nvSpPr>
          <p:cNvPr id="21" name="Rechteck 59">
            <a:extLst>
              <a:ext uri="{FF2B5EF4-FFF2-40B4-BE49-F238E27FC236}">
                <a16:creationId xmlns:a16="http://schemas.microsoft.com/office/drawing/2014/main" id="{C75BEA9C-8622-4F37-BE11-66B10FD77726}"/>
              </a:ext>
            </a:extLst>
          </p:cNvPr>
          <p:cNvSpPr/>
          <p:nvPr/>
        </p:nvSpPr>
        <p:spPr>
          <a:xfrm>
            <a:off x="501535" y="4980109"/>
            <a:ext cx="1388780" cy="635294"/>
          </a:xfrm>
          <a:prstGeom prst="rect">
            <a:avLst/>
          </a:prstGeom>
          <a:solidFill>
            <a:schemeClr val="accent6"/>
          </a:solidFill>
          <a:ln w="6350">
            <a:solidFill>
              <a:schemeClr val="accent6"/>
            </a:solidFill>
          </a:ln>
        </p:spPr>
        <p:txBody>
          <a:bodyPr vert="horz" wrap="square" lIns="82058" tIns="41029" rIns="82058" bIns="41029" rtlCol="0" anchor="ctr">
            <a:noAutofit/>
          </a:bodyPr>
          <a:lstStyle/>
          <a:p>
            <a:pPr algn="ctr"/>
            <a:r>
              <a:rPr lang="de-DE" sz="1300" b="1" i="1" dirty="0">
                <a:solidFill>
                  <a:schemeClr val="bg1"/>
                </a:solidFill>
                <a:latin typeface="+mj-lt"/>
              </a:rPr>
              <a:t>Standort-marketing</a:t>
            </a:r>
          </a:p>
        </p:txBody>
      </p:sp>
      <p:sp>
        <p:nvSpPr>
          <p:cNvPr id="4" name="Datumsplatzhalter 3">
            <a:extLst>
              <a:ext uri="{FF2B5EF4-FFF2-40B4-BE49-F238E27FC236}">
                <a16:creationId xmlns:a16="http://schemas.microsoft.com/office/drawing/2014/main" id="{8AE8F3B4-3B6D-4D99-8CF0-887B55B8D1D6}"/>
              </a:ext>
            </a:extLst>
          </p:cNvPr>
          <p:cNvSpPr>
            <a:spLocks noGrp="1"/>
          </p:cNvSpPr>
          <p:nvPr>
            <p:ph type="dt" sz="half" idx="15"/>
          </p:nvPr>
        </p:nvSpPr>
        <p:spPr/>
        <p:txBody>
          <a:bodyPr/>
          <a:lstStyle/>
          <a:p>
            <a:pPr>
              <a:defRPr/>
            </a:pPr>
            <a:fld id="{3ADD7EBC-BF41-40D6-AC4E-B9C431E46E8D}" type="datetime1">
              <a:rPr lang="de-DE" smtClean="0"/>
              <a:t>09.08.2019</a:t>
            </a:fld>
            <a:endParaRPr lang="de-DE" dirty="0"/>
          </a:p>
        </p:txBody>
      </p:sp>
    </p:spTree>
    <p:extLst>
      <p:ext uri="{BB962C8B-B14F-4D97-AF65-F5344CB8AC3E}">
        <p14:creationId xmlns:p14="http://schemas.microsoft.com/office/powerpoint/2010/main" val="7105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1"/>
          <p:cNvGrpSpPr>
            <a:grpSpLocks/>
          </p:cNvGrpSpPr>
          <p:nvPr/>
        </p:nvGrpSpPr>
        <p:grpSpPr bwMode="auto">
          <a:xfrm>
            <a:off x="503238" y="1866900"/>
            <a:ext cx="7724775" cy="4481513"/>
            <a:chOff x="500039" y="1926325"/>
            <a:chExt cx="9046548" cy="5247999"/>
          </a:xfrm>
        </p:grpSpPr>
        <p:grpSp>
          <p:nvGrpSpPr>
            <p:cNvPr id="23559" name="Group 5"/>
            <p:cNvGrpSpPr>
              <a:grpSpLocks/>
            </p:cNvGrpSpPr>
            <p:nvPr/>
          </p:nvGrpSpPr>
          <p:grpSpPr bwMode="auto">
            <a:xfrm>
              <a:off x="2806700" y="2230016"/>
              <a:ext cx="4445001" cy="4445000"/>
              <a:chOff x="5716588" y="1999927"/>
              <a:chExt cx="4445001" cy="4445000"/>
            </a:xfrm>
          </p:grpSpPr>
          <p:sp>
            <p:nvSpPr>
              <p:cNvPr id="23828" name="Freeform 6"/>
              <p:cNvSpPr>
                <a:spLocks/>
              </p:cNvSpPr>
              <p:nvPr/>
            </p:nvSpPr>
            <p:spPr bwMode="auto">
              <a:xfrm>
                <a:off x="7326313" y="3609652"/>
                <a:ext cx="1225550" cy="1225550"/>
              </a:xfrm>
              <a:custGeom>
                <a:avLst/>
                <a:gdLst>
                  <a:gd name="T0" fmla="*/ 0 w 772"/>
                  <a:gd name="T1" fmla="*/ 2147483647 h 772"/>
                  <a:gd name="T2" fmla="*/ 2147483647 w 772"/>
                  <a:gd name="T3" fmla="*/ 2147483647 h 772"/>
                  <a:gd name="T4" fmla="*/ 2147483647 w 772"/>
                  <a:gd name="T5" fmla="*/ 2147483647 h 772"/>
                  <a:gd name="T6" fmla="*/ 2147483647 w 772"/>
                  <a:gd name="T7" fmla="*/ 2147483647 h 772"/>
                  <a:gd name="T8" fmla="*/ 2147483647 w 772"/>
                  <a:gd name="T9" fmla="*/ 2147483647 h 772"/>
                  <a:gd name="T10" fmla="*/ 2147483647 w 772"/>
                  <a:gd name="T11" fmla="*/ 2147483647 h 772"/>
                  <a:gd name="T12" fmla="*/ 2147483647 w 772"/>
                  <a:gd name="T13" fmla="*/ 2147483647 h 772"/>
                  <a:gd name="T14" fmla="*/ 2147483647 w 772"/>
                  <a:gd name="T15" fmla="*/ 2147483647 h 772"/>
                  <a:gd name="T16" fmla="*/ 2147483647 w 772"/>
                  <a:gd name="T17" fmla="*/ 0 h 772"/>
                  <a:gd name="T18" fmla="*/ 2147483647 w 772"/>
                  <a:gd name="T19" fmla="*/ 2147483647 h 772"/>
                  <a:gd name="T20" fmla="*/ 2147483647 w 772"/>
                  <a:gd name="T21" fmla="*/ 2147483647 h 772"/>
                  <a:gd name="T22" fmla="*/ 2147483647 w 772"/>
                  <a:gd name="T23" fmla="*/ 2147483647 h 772"/>
                  <a:gd name="T24" fmla="*/ 2147483647 w 772"/>
                  <a:gd name="T25" fmla="*/ 2147483647 h 772"/>
                  <a:gd name="T26" fmla="*/ 2147483647 w 772"/>
                  <a:gd name="T27" fmla="*/ 2147483647 h 772"/>
                  <a:gd name="T28" fmla="*/ 2147483647 w 772"/>
                  <a:gd name="T29" fmla="*/ 2147483647 h 772"/>
                  <a:gd name="T30" fmla="*/ 2147483647 w 772"/>
                  <a:gd name="T31" fmla="*/ 2147483647 h 772"/>
                  <a:gd name="T32" fmla="*/ 2147483647 w 772"/>
                  <a:gd name="T33" fmla="*/ 2147483647 h 772"/>
                  <a:gd name="T34" fmla="*/ 2147483647 w 772"/>
                  <a:gd name="T35" fmla="*/ 2147483647 h 772"/>
                  <a:gd name="T36" fmla="*/ 2147483647 w 772"/>
                  <a:gd name="T37" fmla="*/ 2147483647 h 772"/>
                  <a:gd name="T38" fmla="*/ 2147483647 w 772"/>
                  <a:gd name="T39" fmla="*/ 2147483647 h 772"/>
                  <a:gd name="T40" fmla="*/ 2147483647 w 772"/>
                  <a:gd name="T41" fmla="*/ 2147483647 h 772"/>
                  <a:gd name="T42" fmla="*/ 2147483647 w 772"/>
                  <a:gd name="T43" fmla="*/ 2147483647 h 772"/>
                  <a:gd name="T44" fmla="*/ 2147483647 w 772"/>
                  <a:gd name="T45" fmla="*/ 2147483647 h 772"/>
                  <a:gd name="T46" fmla="*/ 2147483647 w 772"/>
                  <a:gd name="T47" fmla="*/ 2147483647 h 772"/>
                  <a:gd name="T48" fmla="*/ 2147483647 w 772"/>
                  <a:gd name="T49" fmla="*/ 2147483647 h 772"/>
                  <a:gd name="T50" fmla="*/ 2147483647 w 772"/>
                  <a:gd name="T51" fmla="*/ 2147483647 h 772"/>
                  <a:gd name="T52" fmla="*/ 2147483647 w 772"/>
                  <a:gd name="T53" fmla="*/ 2147483647 h 772"/>
                  <a:gd name="T54" fmla="*/ 2147483647 w 772"/>
                  <a:gd name="T55" fmla="*/ 2147483647 h 772"/>
                  <a:gd name="T56" fmla="*/ 2147483647 w 772"/>
                  <a:gd name="T57" fmla="*/ 2147483647 h 772"/>
                  <a:gd name="T58" fmla="*/ 2147483647 w 772"/>
                  <a:gd name="T59" fmla="*/ 2147483647 h 772"/>
                  <a:gd name="T60" fmla="*/ 2147483647 w 772"/>
                  <a:gd name="T61" fmla="*/ 2147483647 h 772"/>
                  <a:gd name="T62" fmla="*/ 2147483647 w 772"/>
                  <a:gd name="T63" fmla="*/ 2147483647 h 772"/>
                  <a:gd name="T64" fmla="*/ 2147483647 w 772"/>
                  <a:gd name="T65" fmla="*/ 2147483647 h 772"/>
                  <a:gd name="T66" fmla="*/ 2147483647 w 772"/>
                  <a:gd name="T67" fmla="*/ 2147483647 h 772"/>
                  <a:gd name="T68" fmla="*/ 0 w 772"/>
                  <a:gd name="T69" fmla="*/ 2147483647 h 7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2" h="772">
                    <a:moveTo>
                      <a:pt x="0" y="386"/>
                    </a:moveTo>
                    <a:lnTo>
                      <a:pt x="0" y="386"/>
                    </a:lnTo>
                    <a:lnTo>
                      <a:pt x="3" y="347"/>
                    </a:lnTo>
                    <a:lnTo>
                      <a:pt x="8" y="309"/>
                    </a:lnTo>
                    <a:lnTo>
                      <a:pt x="17" y="270"/>
                    </a:lnTo>
                    <a:lnTo>
                      <a:pt x="30" y="234"/>
                    </a:lnTo>
                    <a:lnTo>
                      <a:pt x="47" y="201"/>
                    </a:lnTo>
                    <a:lnTo>
                      <a:pt x="66" y="171"/>
                    </a:lnTo>
                    <a:lnTo>
                      <a:pt x="88" y="141"/>
                    </a:lnTo>
                    <a:lnTo>
                      <a:pt x="113" y="113"/>
                    </a:lnTo>
                    <a:lnTo>
                      <a:pt x="141" y="88"/>
                    </a:lnTo>
                    <a:lnTo>
                      <a:pt x="171" y="66"/>
                    </a:lnTo>
                    <a:lnTo>
                      <a:pt x="201" y="47"/>
                    </a:lnTo>
                    <a:lnTo>
                      <a:pt x="237" y="30"/>
                    </a:lnTo>
                    <a:lnTo>
                      <a:pt x="270" y="17"/>
                    </a:lnTo>
                    <a:lnTo>
                      <a:pt x="309" y="8"/>
                    </a:lnTo>
                    <a:lnTo>
                      <a:pt x="347" y="3"/>
                    </a:lnTo>
                    <a:lnTo>
                      <a:pt x="386" y="0"/>
                    </a:lnTo>
                    <a:lnTo>
                      <a:pt x="425" y="3"/>
                    </a:lnTo>
                    <a:lnTo>
                      <a:pt x="463" y="8"/>
                    </a:lnTo>
                    <a:lnTo>
                      <a:pt x="502" y="17"/>
                    </a:lnTo>
                    <a:lnTo>
                      <a:pt x="535" y="30"/>
                    </a:lnTo>
                    <a:lnTo>
                      <a:pt x="571" y="47"/>
                    </a:lnTo>
                    <a:lnTo>
                      <a:pt x="601" y="66"/>
                    </a:lnTo>
                    <a:lnTo>
                      <a:pt x="631" y="88"/>
                    </a:lnTo>
                    <a:lnTo>
                      <a:pt x="659" y="113"/>
                    </a:lnTo>
                    <a:lnTo>
                      <a:pt x="684" y="141"/>
                    </a:lnTo>
                    <a:lnTo>
                      <a:pt x="706" y="171"/>
                    </a:lnTo>
                    <a:lnTo>
                      <a:pt x="725" y="201"/>
                    </a:lnTo>
                    <a:lnTo>
                      <a:pt x="742" y="234"/>
                    </a:lnTo>
                    <a:lnTo>
                      <a:pt x="755" y="270"/>
                    </a:lnTo>
                    <a:lnTo>
                      <a:pt x="764" y="309"/>
                    </a:lnTo>
                    <a:lnTo>
                      <a:pt x="769" y="347"/>
                    </a:lnTo>
                    <a:lnTo>
                      <a:pt x="772" y="386"/>
                    </a:lnTo>
                    <a:lnTo>
                      <a:pt x="769" y="425"/>
                    </a:lnTo>
                    <a:lnTo>
                      <a:pt x="764" y="463"/>
                    </a:lnTo>
                    <a:lnTo>
                      <a:pt x="755" y="502"/>
                    </a:lnTo>
                    <a:lnTo>
                      <a:pt x="742" y="535"/>
                    </a:lnTo>
                    <a:lnTo>
                      <a:pt x="725" y="571"/>
                    </a:lnTo>
                    <a:lnTo>
                      <a:pt x="706" y="601"/>
                    </a:lnTo>
                    <a:lnTo>
                      <a:pt x="684" y="631"/>
                    </a:lnTo>
                    <a:lnTo>
                      <a:pt x="659" y="659"/>
                    </a:lnTo>
                    <a:lnTo>
                      <a:pt x="631" y="684"/>
                    </a:lnTo>
                    <a:lnTo>
                      <a:pt x="601" y="706"/>
                    </a:lnTo>
                    <a:lnTo>
                      <a:pt x="571" y="725"/>
                    </a:lnTo>
                    <a:lnTo>
                      <a:pt x="535" y="742"/>
                    </a:lnTo>
                    <a:lnTo>
                      <a:pt x="502" y="755"/>
                    </a:lnTo>
                    <a:lnTo>
                      <a:pt x="463" y="764"/>
                    </a:lnTo>
                    <a:lnTo>
                      <a:pt x="425" y="769"/>
                    </a:lnTo>
                    <a:lnTo>
                      <a:pt x="386" y="772"/>
                    </a:lnTo>
                    <a:lnTo>
                      <a:pt x="347" y="769"/>
                    </a:lnTo>
                    <a:lnTo>
                      <a:pt x="309" y="764"/>
                    </a:lnTo>
                    <a:lnTo>
                      <a:pt x="270" y="755"/>
                    </a:lnTo>
                    <a:lnTo>
                      <a:pt x="237" y="742"/>
                    </a:lnTo>
                    <a:lnTo>
                      <a:pt x="201" y="725"/>
                    </a:lnTo>
                    <a:lnTo>
                      <a:pt x="171" y="706"/>
                    </a:lnTo>
                    <a:lnTo>
                      <a:pt x="141" y="684"/>
                    </a:lnTo>
                    <a:lnTo>
                      <a:pt x="113" y="659"/>
                    </a:lnTo>
                    <a:lnTo>
                      <a:pt x="88" y="631"/>
                    </a:lnTo>
                    <a:lnTo>
                      <a:pt x="66" y="601"/>
                    </a:lnTo>
                    <a:lnTo>
                      <a:pt x="47" y="571"/>
                    </a:lnTo>
                    <a:lnTo>
                      <a:pt x="30" y="535"/>
                    </a:lnTo>
                    <a:lnTo>
                      <a:pt x="17" y="502"/>
                    </a:lnTo>
                    <a:lnTo>
                      <a:pt x="8" y="463"/>
                    </a:lnTo>
                    <a:lnTo>
                      <a:pt x="3" y="425"/>
                    </a:lnTo>
                    <a:lnTo>
                      <a:pt x="0" y="38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 name="Freeform 7"/>
              <p:cNvSpPr>
                <a:spLocks/>
              </p:cNvSpPr>
              <p:nvPr/>
            </p:nvSpPr>
            <p:spPr bwMode="auto">
              <a:xfrm>
                <a:off x="7059408" y="4436424"/>
                <a:ext cx="2058062" cy="992714"/>
              </a:xfrm>
              <a:custGeom>
                <a:avLst/>
                <a:gdLst/>
                <a:ahLst/>
                <a:cxnLst>
                  <a:cxn ang="0">
                    <a:pos x="1050" y="218"/>
                  </a:cxn>
                  <a:cxn ang="0">
                    <a:pos x="901" y="0"/>
                  </a:cxn>
                  <a:cxn ang="0">
                    <a:pos x="901" y="0"/>
                  </a:cxn>
                  <a:cxn ang="0">
                    <a:pos x="890" y="28"/>
                  </a:cxn>
                  <a:cxn ang="0">
                    <a:pos x="877" y="50"/>
                  </a:cxn>
                  <a:cxn ang="0">
                    <a:pos x="863" y="75"/>
                  </a:cxn>
                  <a:cxn ang="0">
                    <a:pos x="846" y="97"/>
                  </a:cxn>
                  <a:cxn ang="0">
                    <a:pos x="827" y="116"/>
                  </a:cxn>
                  <a:cxn ang="0">
                    <a:pos x="808" y="138"/>
                  </a:cxn>
                  <a:cxn ang="0">
                    <a:pos x="788" y="154"/>
                  </a:cxn>
                  <a:cxn ang="0">
                    <a:pos x="766" y="171"/>
                  </a:cxn>
                  <a:cxn ang="0">
                    <a:pos x="741" y="185"/>
                  </a:cxn>
                  <a:cxn ang="0">
                    <a:pos x="719" y="199"/>
                  </a:cxn>
                  <a:cxn ang="0">
                    <a:pos x="692" y="210"/>
                  </a:cxn>
                  <a:cxn ang="0">
                    <a:pos x="667" y="221"/>
                  </a:cxn>
                  <a:cxn ang="0">
                    <a:pos x="639" y="226"/>
                  </a:cxn>
                  <a:cxn ang="0">
                    <a:pos x="612" y="232"/>
                  </a:cxn>
                  <a:cxn ang="0">
                    <a:pos x="584" y="237"/>
                  </a:cxn>
                  <a:cxn ang="0">
                    <a:pos x="554" y="237"/>
                  </a:cxn>
                  <a:cxn ang="0">
                    <a:pos x="554" y="237"/>
                  </a:cxn>
                  <a:cxn ang="0">
                    <a:pos x="521" y="234"/>
                  </a:cxn>
                  <a:cxn ang="0">
                    <a:pos x="491" y="232"/>
                  </a:cxn>
                  <a:cxn ang="0">
                    <a:pos x="460" y="226"/>
                  </a:cxn>
                  <a:cxn ang="0">
                    <a:pos x="430" y="215"/>
                  </a:cxn>
                  <a:cxn ang="0">
                    <a:pos x="402" y="204"/>
                  </a:cxn>
                  <a:cxn ang="0">
                    <a:pos x="375" y="190"/>
                  </a:cxn>
                  <a:cxn ang="0">
                    <a:pos x="347" y="174"/>
                  </a:cxn>
                  <a:cxn ang="0">
                    <a:pos x="322" y="157"/>
                  </a:cxn>
                  <a:cxn ang="0">
                    <a:pos x="380" y="86"/>
                  </a:cxn>
                  <a:cxn ang="0">
                    <a:pos x="0" y="119"/>
                  </a:cxn>
                  <a:cxn ang="0">
                    <a:pos x="38" y="510"/>
                  </a:cxn>
                  <a:cxn ang="0">
                    <a:pos x="80" y="460"/>
                  </a:cxn>
                  <a:cxn ang="0">
                    <a:pos x="80" y="460"/>
                  </a:cxn>
                  <a:cxn ang="0">
                    <a:pos x="129" y="496"/>
                  </a:cxn>
                  <a:cxn ang="0">
                    <a:pos x="185" y="529"/>
                  </a:cxn>
                  <a:cxn ang="0">
                    <a:pos x="240" y="560"/>
                  </a:cxn>
                  <a:cxn ang="0">
                    <a:pos x="298" y="582"/>
                  </a:cxn>
                  <a:cxn ang="0">
                    <a:pos x="358" y="601"/>
                  </a:cxn>
                  <a:cxn ang="0">
                    <a:pos x="422" y="615"/>
                  </a:cxn>
                  <a:cxn ang="0">
                    <a:pos x="488" y="623"/>
                  </a:cxn>
                  <a:cxn ang="0">
                    <a:pos x="554" y="626"/>
                  </a:cxn>
                  <a:cxn ang="0">
                    <a:pos x="554" y="626"/>
                  </a:cxn>
                  <a:cxn ang="0">
                    <a:pos x="620" y="623"/>
                  </a:cxn>
                  <a:cxn ang="0">
                    <a:pos x="686" y="615"/>
                  </a:cxn>
                  <a:cxn ang="0">
                    <a:pos x="750" y="601"/>
                  </a:cxn>
                  <a:cxn ang="0">
                    <a:pos x="810" y="582"/>
                  </a:cxn>
                  <a:cxn ang="0">
                    <a:pos x="868" y="560"/>
                  </a:cxn>
                  <a:cxn ang="0">
                    <a:pos x="926" y="529"/>
                  </a:cxn>
                  <a:cxn ang="0">
                    <a:pos x="979" y="496"/>
                  </a:cxn>
                  <a:cxn ang="0">
                    <a:pos x="1028" y="460"/>
                  </a:cxn>
                  <a:cxn ang="0">
                    <a:pos x="1075" y="419"/>
                  </a:cxn>
                  <a:cxn ang="0">
                    <a:pos x="1119" y="375"/>
                  </a:cxn>
                  <a:cxn ang="0">
                    <a:pos x="1161" y="325"/>
                  </a:cxn>
                  <a:cxn ang="0">
                    <a:pos x="1196" y="276"/>
                  </a:cxn>
                  <a:cxn ang="0">
                    <a:pos x="1227" y="221"/>
                  </a:cxn>
                  <a:cxn ang="0">
                    <a:pos x="1254" y="163"/>
                  </a:cxn>
                  <a:cxn ang="0">
                    <a:pos x="1276" y="105"/>
                  </a:cxn>
                  <a:cxn ang="0">
                    <a:pos x="1296" y="41"/>
                  </a:cxn>
                  <a:cxn ang="0">
                    <a:pos x="1050" y="218"/>
                  </a:cxn>
                </a:cxnLst>
                <a:rect l="0" t="0" r="r" b="b"/>
                <a:pathLst>
                  <a:path w="1296" h="626">
                    <a:moveTo>
                      <a:pt x="1050" y="218"/>
                    </a:moveTo>
                    <a:lnTo>
                      <a:pt x="901" y="0"/>
                    </a:lnTo>
                    <a:lnTo>
                      <a:pt x="901" y="0"/>
                    </a:lnTo>
                    <a:lnTo>
                      <a:pt x="890" y="28"/>
                    </a:lnTo>
                    <a:lnTo>
                      <a:pt x="877" y="50"/>
                    </a:lnTo>
                    <a:lnTo>
                      <a:pt x="863" y="75"/>
                    </a:lnTo>
                    <a:lnTo>
                      <a:pt x="846" y="97"/>
                    </a:lnTo>
                    <a:lnTo>
                      <a:pt x="827" y="116"/>
                    </a:lnTo>
                    <a:lnTo>
                      <a:pt x="808" y="138"/>
                    </a:lnTo>
                    <a:lnTo>
                      <a:pt x="788" y="154"/>
                    </a:lnTo>
                    <a:lnTo>
                      <a:pt x="766" y="171"/>
                    </a:lnTo>
                    <a:lnTo>
                      <a:pt x="741" y="185"/>
                    </a:lnTo>
                    <a:lnTo>
                      <a:pt x="719" y="199"/>
                    </a:lnTo>
                    <a:lnTo>
                      <a:pt x="692" y="210"/>
                    </a:lnTo>
                    <a:lnTo>
                      <a:pt x="667" y="221"/>
                    </a:lnTo>
                    <a:lnTo>
                      <a:pt x="639" y="226"/>
                    </a:lnTo>
                    <a:lnTo>
                      <a:pt x="612" y="232"/>
                    </a:lnTo>
                    <a:lnTo>
                      <a:pt x="584" y="237"/>
                    </a:lnTo>
                    <a:lnTo>
                      <a:pt x="554" y="237"/>
                    </a:lnTo>
                    <a:lnTo>
                      <a:pt x="554" y="237"/>
                    </a:lnTo>
                    <a:lnTo>
                      <a:pt x="521" y="234"/>
                    </a:lnTo>
                    <a:lnTo>
                      <a:pt x="491" y="232"/>
                    </a:lnTo>
                    <a:lnTo>
                      <a:pt x="460" y="226"/>
                    </a:lnTo>
                    <a:lnTo>
                      <a:pt x="430" y="215"/>
                    </a:lnTo>
                    <a:lnTo>
                      <a:pt x="402" y="204"/>
                    </a:lnTo>
                    <a:lnTo>
                      <a:pt x="375" y="190"/>
                    </a:lnTo>
                    <a:lnTo>
                      <a:pt x="347" y="174"/>
                    </a:lnTo>
                    <a:lnTo>
                      <a:pt x="322" y="157"/>
                    </a:lnTo>
                    <a:lnTo>
                      <a:pt x="380" y="86"/>
                    </a:lnTo>
                    <a:lnTo>
                      <a:pt x="0" y="119"/>
                    </a:lnTo>
                    <a:lnTo>
                      <a:pt x="38" y="510"/>
                    </a:lnTo>
                    <a:lnTo>
                      <a:pt x="80" y="460"/>
                    </a:lnTo>
                    <a:lnTo>
                      <a:pt x="80" y="460"/>
                    </a:lnTo>
                    <a:lnTo>
                      <a:pt x="129" y="496"/>
                    </a:lnTo>
                    <a:lnTo>
                      <a:pt x="185" y="529"/>
                    </a:lnTo>
                    <a:lnTo>
                      <a:pt x="240" y="560"/>
                    </a:lnTo>
                    <a:lnTo>
                      <a:pt x="298" y="582"/>
                    </a:lnTo>
                    <a:lnTo>
                      <a:pt x="358" y="601"/>
                    </a:lnTo>
                    <a:lnTo>
                      <a:pt x="422" y="615"/>
                    </a:lnTo>
                    <a:lnTo>
                      <a:pt x="488" y="623"/>
                    </a:lnTo>
                    <a:lnTo>
                      <a:pt x="554" y="626"/>
                    </a:lnTo>
                    <a:lnTo>
                      <a:pt x="554" y="626"/>
                    </a:lnTo>
                    <a:lnTo>
                      <a:pt x="620" y="623"/>
                    </a:lnTo>
                    <a:lnTo>
                      <a:pt x="686" y="615"/>
                    </a:lnTo>
                    <a:lnTo>
                      <a:pt x="750" y="601"/>
                    </a:lnTo>
                    <a:lnTo>
                      <a:pt x="810" y="582"/>
                    </a:lnTo>
                    <a:lnTo>
                      <a:pt x="868" y="560"/>
                    </a:lnTo>
                    <a:lnTo>
                      <a:pt x="926" y="529"/>
                    </a:lnTo>
                    <a:lnTo>
                      <a:pt x="979" y="496"/>
                    </a:lnTo>
                    <a:lnTo>
                      <a:pt x="1028" y="460"/>
                    </a:lnTo>
                    <a:lnTo>
                      <a:pt x="1075" y="419"/>
                    </a:lnTo>
                    <a:lnTo>
                      <a:pt x="1119" y="375"/>
                    </a:lnTo>
                    <a:lnTo>
                      <a:pt x="1161" y="325"/>
                    </a:lnTo>
                    <a:lnTo>
                      <a:pt x="1196" y="276"/>
                    </a:lnTo>
                    <a:lnTo>
                      <a:pt x="1227" y="221"/>
                    </a:lnTo>
                    <a:lnTo>
                      <a:pt x="1254" y="163"/>
                    </a:lnTo>
                    <a:lnTo>
                      <a:pt x="1276" y="105"/>
                    </a:lnTo>
                    <a:lnTo>
                      <a:pt x="1296" y="41"/>
                    </a:lnTo>
                    <a:lnTo>
                      <a:pt x="1050" y="218"/>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23830" name="Freeform 8"/>
              <p:cNvSpPr>
                <a:spLocks/>
              </p:cNvSpPr>
              <p:nvPr/>
            </p:nvSpPr>
            <p:spPr bwMode="auto">
              <a:xfrm>
                <a:off x="7593013" y="3014340"/>
                <a:ext cx="1641475" cy="1768475"/>
              </a:xfrm>
              <a:custGeom>
                <a:avLst/>
                <a:gdLst>
                  <a:gd name="T0" fmla="*/ 2147483647 w 1034"/>
                  <a:gd name="T1" fmla="*/ 2147483647 h 1114"/>
                  <a:gd name="T2" fmla="*/ 2147483647 w 1034"/>
                  <a:gd name="T3" fmla="*/ 2147483647 h 1114"/>
                  <a:gd name="T4" fmla="*/ 2147483647 w 1034"/>
                  <a:gd name="T5" fmla="*/ 2147483647 h 1114"/>
                  <a:gd name="T6" fmla="*/ 2147483647 w 1034"/>
                  <a:gd name="T7" fmla="*/ 2147483647 h 1114"/>
                  <a:gd name="T8" fmla="*/ 2147483647 w 1034"/>
                  <a:gd name="T9" fmla="*/ 2147483647 h 1114"/>
                  <a:gd name="T10" fmla="*/ 2147483647 w 1034"/>
                  <a:gd name="T11" fmla="*/ 2147483647 h 1114"/>
                  <a:gd name="T12" fmla="*/ 2147483647 w 1034"/>
                  <a:gd name="T13" fmla="*/ 2147483647 h 1114"/>
                  <a:gd name="T14" fmla="*/ 2147483647 w 1034"/>
                  <a:gd name="T15" fmla="*/ 2147483647 h 1114"/>
                  <a:gd name="T16" fmla="*/ 2147483647 w 1034"/>
                  <a:gd name="T17" fmla="*/ 2147483647 h 1114"/>
                  <a:gd name="T18" fmla="*/ 2147483647 w 1034"/>
                  <a:gd name="T19" fmla="*/ 2147483647 h 1114"/>
                  <a:gd name="T20" fmla="*/ 2147483647 w 1034"/>
                  <a:gd name="T21" fmla="*/ 2147483647 h 1114"/>
                  <a:gd name="T22" fmla="*/ 2147483647 w 1034"/>
                  <a:gd name="T23" fmla="*/ 2147483647 h 1114"/>
                  <a:gd name="T24" fmla="*/ 2147483647 w 1034"/>
                  <a:gd name="T25" fmla="*/ 2147483647 h 1114"/>
                  <a:gd name="T26" fmla="*/ 2147483647 w 1034"/>
                  <a:gd name="T27" fmla="*/ 2147483647 h 1114"/>
                  <a:gd name="T28" fmla="*/ 2147483647 w 1034"/>
                  <a:gd name="T29" fmla="*/ 2147483647 h 1114"/>
                  <a:gd name="T30" fmla="*/ 2147483647 w 1034"/>
                  <a:gd name="T31" fmla="*/ 2147483647 h 1114"/>
                  <a:gd name="T32" fmla="*/ 2147483647 w 1034"/>
                  <a:gd name="T33" fmla="*/ 2147483647 h 1114"/>
                  <a:gd name="T34" fmla="*/ 2147483647 w 1034"/>
                  <a:gd name="T35" fmla="*/ 2147483647 h 1114"/>
                  <a:gd name="T36" fmla="*/ 2147483647 w 1034"/>
                  <a:gd name="T37" fmla="*/ 2147483647 h 1114"/>
                  <a:gd name="T38" fmla="*/ 2147483647 w 1034"/>
                  <a:gd name="T39" fmla="*/ 2147483647 h 1114"/>
                  <a:gd name="T40" fmla="*/ 2147483647 w 1034"/>
                  <a:gd name="T41" fmla="*/ 2147483647 h 1114"/>
                  <a:gd name="T42" fmla="*/ 2147483647 w 1034"/>
                  <a:gd name="T43" fmla="*/ 2147483647 h 1114"/>
                  <a:gd name="T44" fmla="*/ 2147483647 w 1034"/>
                  <a:gd name="T45" fmla="*/ 2147483647 h 1114"/>
                  <a:gd name="T46" fmla="*/ 2147483647 w 1034"/>
                  <a:gd name="T47" fmla="*/ 2147483647 h 1114"/>
                  <a:gd name="T48" fmla="*/ 2147483647 w 1034"/>
                  <a:gd name="T49" fmla="*/ 2147483647 h 1114"/>
                  <a:gd name="T50" fmla="*/ 2147483647 w 1034"/>
                  <a:gd name="T51" fmla="*/ 2147483647 h 1114"/>
                  <a:gd name="T52" fmla="*/ 2147483647 w 1034"/>
                  <a:gd name="T53" fmla="*/ 2147483647 h 1114"/>
                  <a:gd name="T54" fmla="*/ 2147483647 w 1034"/>
                  <a:gd name="T55" fmla="*/ 2147483647 h 1114"/>
                  <a:gd name="T56" fmla="*/ 2147483647 w 1034"/>
                  <a:gd name="T57" fmla="*/ 2147483647 h 1114"/>
                  <a:gd name="T58" fmla="*/ 2147483647 w 1034"/>
                  <a:gd name="T59" fmla="*/ 2147483647 h 1114"/>
                  <a:gd name="T60" fmla="*/ 2147483647 w 1034"/>
                  <a:gd name="T61" fmla="*/ 2147483647 h 1114"/>
                  <a:gd name="T62" fmla="*/ 2147483647 w 1034"/>
                  <a:gd name="T63" fmla="*/ 2147483647 h 1114"/>
                  <a:gd name="T64" fmla="*/ 2147483647 w 1034"/>
                  <a:gd name="T65" fmla="*/ 2147483647 h 1114"/>
                  <a:gd name="T66" fmla="*/ 2147483647 w 1034"/>
                  <a:gd name="T67" fmla="*/ 2147483647 h 1114"/>
                  <a:gd name="T68" fmla="*/ 2147483647 w 1034"/>
                  <a:gd name="T69" fmla="*/ 2147483647 h 1114"/>
                  <a:gd name="T70" fmla="*/ 2147483647 w 1034"/>
                  <a:gd name="T71" fmla="*/ 2147483647 h 1114"/>
                  <a:gd name="T72" fmla="*/ 2147483647 w 1034"/>
                  <a:gd name="T73" fmla="*/ 2147483647 h 1114"/>
                  <a:gd name="T74" fmla="*/ 2147483647 w 1034"/>
                  <a:gd name="T75" fmla="*/ 2147483647 h 1114"/>
                  <a:gd name="T76" fmla="*/ 2147483647 w 1034"/>
                  <a:gd name="T77" fmla="*/ 2147483647 h 1114"/>
                  <a:gd name="T78" fmla="*/ 2147483647 w 1034"/>
                  <a:gd name="T79" fmla="*/ 2147483647 h 1114"/>
                  <a:gd name="T80" fmla="*/ 2147483647 w 1034"/>
                  <a:gd name="T81" fmla="*/ 2147483647 h 1114"/>
                  <a:gd name="T82" fmla="*/ 2147483647 w 1034"/>
                  <a:gd name="T83" fmla="*/ 2147483647 h 1114"/>
                  <a:gd name="T84" fmla="*/ 2147483647 w 1034"/>
                  <a:gd name="T85" fmla="*/ 2147483647 h 1114"/>
                  <a:gd name="T86" fmla="*/ 2147483647 w 1034"/>
                  <a:gd name="T87" fmla="*/ 2147483647 h 1114"/>
                  <a:gd name="T88" fmla="*/ 2147483647 w 1034"/>
                  <a:gd name="T89" fmla="*/ 2147483647 h 1114"/>
                  <a:gd name="T90" fmla="*/ 2147483647 w 1034"/>
                  <a:gd name="T91" fmla="*/ 2147483647 h 1114"/>
                  <a:gd name="T92" fmla="*/ 2147483647 w 1034"/>
                  <a:gd name="T93" fmla="*/ 2147483647 h 1114"/>
                  <a:gd name="T94" fmla="*/ 2147483647 w 1034"/>
                  <a:gd name="T95" fmla="*/ 2147483647 h 1114"/>
                  <a:gd name="T96" fmla="*/ 2147483647 w 1034"/>
                  <a:gd name="T97" fmla="*/ 2147483647 h 1114"/>
                  <a:gd name="T98" fmla="*/ 2147483647 w 1034"/>
                  <a:gd name="T99" fmla="*/ 2147483647 h 1114"/>
                  <a:gd name="T100" fmla="*/ 2147483647 w 1034"/>
                  <a:gd name="T101" fmla="*/ 2147483647 h 1114"/>
                  <a:gd name="T102" fmla="*/ 2147483647 w 1034"/>
                  <a:gd name="T103" fmla="*/ 2147483647 h 1114"/>
                  <a:gd name="T104" fmla="*/ 2147483647 w 1034"/>
                  <a:gd name="T105" fmla="*/ 2147483647 h 1114"/>
                  <a:gd name="T106" fmla="*/ 2147483647 w 1034"/>
                  <a:gd name="T107" fmla="*/ 0 h 1114"/>
                  <a:gd name="T108" fmla="*/ 2147483647 w 1034"/>
                  <a:gd name="T109" fmla="*/ 0 h 1114"/>
                  <a:gd name="T110" fmla="*/ 2147483647 w 1034"/>
                  <a:gd name="T111" fmla="*/ 2147483647 h 1114"/>
                  <a:gd name="T112" fmla="*/ 2147483647 w 1034"/>
                  <a:gd name="T113" fmla="*/ 2147483647 h 1114"/>
                  <a:gd name="T114" fmla="*/ 0 w 1034"/>
                  <a:gd name="T115" fmla="*/ 2147483647 h 1114"/>
                  <a:gd name="T116" fmla="*/ 2147483647 w 1034"/>
                  <a:gd name="T117" fmla="*/ 2147483647 h 1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34" h="1114">
                    <a:moveTo>
                      <a:pt x="276" y="154"/>
                    </a:moveTo>
                    <a:lnTo>
                      <a:pt x="163" y="392"/>
                    </a:lnTo>
                    <a:lnTo>
                      <a:pt x="190" y="389"/>
                    </a:lnTo>
                    <a:lnTo>
                      <a:pt x="218" y="389"/>
                    </a:lnTo>
                    <a:lnTo>
                      <a:pt x="246" y="389"/>
                    </a:lnTo>
                    <a:lnTo>
                      <a:pt x="273" y="392"/>
                    </a:lnTo>
                    <a:lnTo>
                      <a:pt x="301" y="397"/>
                    </a:lnTo>
                    <a:lnTo>
                      <a:pt x="326" y="405"/>
                    </a:lnTo>
                    <a:lnTo>
                      <a:pt x="353" y="414"/>
                    </a:lnTo>
                    <a:lnTo>
                      <a:pt x="378" y="425"/>
                    </a:lnTo>
                    <a:lnTo>
                      <a:pt x="403" y="438"/>
                    </a:lnTo>
                    <a:lnTo>
                      <a:pt x="425" y="452"/>
                    </a:lnTo>
                    <a:lnTo>
                      <a:pt x="447" y="469"/>
                    </a:lnTo>
                    <a:lnTo>
                      <a:pt x="469" y="485"/>
                    </a:lnTo>
                    <a:lnTo>
                      <a:pt x="488" y="505"/>
                    </a:lnTo>
                    <a:lnTo>
                      <a:pt x="507" y="527"/>
                    </a:lnTo>
                    <a:lnTo>
                      <a:pt x="524" y="549"/>
                    </a:lnTo>
                    <a:lnTo>
                      <a:pt x="541" y="574"/>
                    </a:lnTo>
                    <a:lnTo>
                      <a:pt x="554" y="604"/>
                    </a:lnTo>
                    <a:lnTo>
                      <a:pt x="568" y="634"/>
                    </a:lnTo>
                    <a:lnTo>
                      <a:pt x="576" y="662"/>
                    </a:lnTo>
                    <a:lnTo>
                      <a:pt x="585" y="692"/>
                    </a:lnTo>
                    <a:lnTo>
                      <a:pt x="587" y="722"/>
                    </a:lnTo>
                    <a:lnTo>
                      <a:pt x="590" y="753"/>
                    </a:lnTo>
                    <a:lnTo>
                      <a:pt x="590" y="783"/>
                    </a:lnTo>
                    <a:lnTo>
                      <a:pt x="587" y="813"/>
                    </a:lnTo>
                    <a:lnTo>
                      <a:pt x="496" y="800"/>
                    </a:lnTo>
                    <a:lnTo>
                      <a:pt x="714" y="1114"/>
                    </a:lnTo>
                    <a:lnTo>
                      <a:pt x="1034" y="885"/>
                    </a:lnTo>
                    <a:lnTo>
                      <a:pt x="971" y="874"/>
                    </a:lnTo>
                    <a:lnTo>
                      <a:pt x="979" y="811"/>
                    </a:lnTo>
                    <a:lnTo>
                      <a:pt x="979" y="750"/>
                    </a:lnTo>
                    <a:lnTo>
                      <a:pt x="976" y="687"/>
                    </a:lnTo>
                    <a:lnTo>
                      <a:pt x="968" y="623"/>
                    </a:lnTo>
                    <a:lnTo>
                      <a:pt x="954" y="563"/>
                    </a:lnTo>
                    <a:lnTo>
                      <a:pt x="935" y="499"/>
                    </a:lnTo>
                    <a:lnTo>
                      <a:pt x="907" y="438"/>
                    </a:lnTo>
                    <a:lnTo>
                      <a:pt x="877" y="381"/>
                    </a:lnTo>
                    <a:lnTo>
                      <a:pt x="841" y="323"/>
                    </a:lnTo>
                    <a:lnTo>
                      <a:pt x="802" y="273"/>
                    </a:lnTo>
                    <a:lnTo>
                      <a:pt x="758" y="223"/>
                    </a:lnTo>
                    <a:lnTo>
                      <a:pt x="711" y="179"/>
                    </a:lnTo>
                    <a:lnTo>
                      <a:pt x="662" y="141"/>
                    </a:lnTo>
                    <a:lnTo>
                      <a:pt x="609" y="108"/>
                    </a:lnTo>
                    <a:lnTo>
                      <a:pt x="554" y="77"/>
                    </a:lnTo>
                    <a:lnTo>
                      <a:pt x="496" y="52"/>
                    </a:lnTo>
                    <a:lnTo>
                      <a:pt x="436" y="30"/>
                    </a:lnTo>
                    <a:lnTo>
                      <a:pt x="375" y="17"/>
                    </a:lnTo>
                    <a:lnTo>
                      <a:pt x="314" y="6"/>
                    </a:lnTo>
                    <a:lnTo>
                      <a:pt x="251" y="0"/>
                    </a:lnTo>
                    <a:lnTo>
                      <a:pt x="190" y="0"/>
                    </a:lnTo>
                    <a:lnTo>
                      <a:pt x="127" y="6"/>
                    </a:lnTo>
                    <a:lnTo>
                      <a:pt x="64" y="14"/>
                    </a:lnTo>
                    <a:lnTo>
                      <a:pt x="0" y="30"/>
                    </a:lnTo>
                    <a:lnTo>
                      <a:pt x="276" y="154"/>
                    </a:lnTo>
                    <a:close/>
                  </a:path>
                </a:pathLst>
              </a:custGeom>
              <a:solidFill>
                <a:schemeClr val="accent2"/>
              </a:solidFill>
              <a:ln w="17463">
                <a:solidFill>
                  <a:srgbClr val="FFFFFF"/>
                </a:solidFill>
                <a:prstDash val="solid"/>
                <a:round/>
                <a:headEnd/>
                <a:tailEnd/>
              </a:ln>
            </p:spPr>
            <p:txBody>
              <a:bodyPr/>
              <a:lstStyle/>
              <a:p>
                <a:endParaRPr lang="de-DE"/>
              </a:p>
            </p:txBody>
          </p:sp>
          <p:sp>
            <p:nvSpPr>
              <p:cNvPr id="10" name="Freeform 9"/>
              <p:cNvSpPr>
                <a:spLocks/>
              </p:cNvSpPr>
              <p:nvPr/>
            </p:nvSpPr>
            <p:spPr bwMode="auto">
              <a:xfrm>
                <a:off x="6732200" y="3001264"/>
                <a:ext cx="1299535" cy="2095110"/>
              </a:xfrm>
              <a:custGeom>
                <a:avLst/>
                <a:gdLst/>
                <a:ahLst/>
                <a:cxnLst>
                  <a:cxn ang="0">
                    <a:pos x="207" y="1023"/>
                  </a:cxn>
                  <a:cxn ang="0">
                    <a:pos x="469" y="1001"/>
                  </a:cxn>
                  <a:cxn ang="0">
                    <a:pos x="469" y="1001"/>
                  </a:cxn>
                  <a:cxn ang="0">
                    <a:pos x="452" y="979"/>
                  </a:cxn>
                  <a:cxn ang="0">
                    <a:pos x="438" y="954"/>
                  </a:cxn>
                  <a:cxn ang="0">
                    <a:pos x="425" y="932"/>
                  </a:cxn>
                  <a:cxn ang="0">
                    <a:pos x="414" y="907"/>
                  </a:cxn>
                  <a:cxn ang="0">
                    <a:pos x="405" y="879"/>
                  </a:cxn>
                  <a:cxn ang="0">
                    <a:pos x="400" y="854"/>
                  </a:cxn>
                  <a:cxn ang="0">
                    <a:pos x="394" y="827"/>
                  </a:cxn>
                  <a:cxn ang="0">
                    <a:pos x="389" y="799"/>
                  </a:cxn>
                  <a:cxn ang="0">
                    <a:pos x="389" y="772"/>
                  </a:cxn>
                  <a:cxn ang="0">
                    <a:pos x="389" y="744"/>
                  </a:cxn>
                  <a:cxn ang="0">
                    <a:pos x="392" y="717"/>
                  </a:cxn>
                  <a:cxn ang="0">
                    <a:pos x="397" y="689"/>
                  </a:cxn>
                  <a:cxn ang="0">
                    <a:pos x="405" y="661"/>
                  </a:cxn>
                  <a:cxn ang="0">
                    <a:pos x="414" y="634"/>
                  </a:cxn>
                  <a:cxn ang="0">
                    <a:pos x="425" y="609"/>
                  </a:cxn>
                  <a:cxn ang="0">
                    <a:pos x="438" y="582"/>
                  </a:cxn>
                  <a:cxn ang="0">
                    <a:pos x="438" y="582"/>
                  </a:cxn>
                  <a:cxn ang="0">
                    <a:pos x="455" y="557"/>
                  </a:cxn>
                  <a:cxn ang="0">
                    <a:pos x="474" y="529"/>
                  </a:cxn>
                  <a:cxn ang="0">
                    <a:pos x="496" y="507"/>
                  </a:cxn>
                  <a:cxn ang="0">
                    <a:pos x="518" y="485"/>
                  </a:cxn>
                  <a:cxn ang="0">
                    <a:pos x="543" y="466"/>
                  </a:cxn>
                  <a:cxn ang="0">
                    <a:pos x="568" y="449"/>
                  </a:cxn>
                  <a:cxn ang="0">
                    <a:pos x="596" y="435"/>
                  </a:cxn>
                  <a:cxn ang="0">
                    <a:pos x="623" y="424"/>
                  </a:cxn>
                  <a:cxn ang="0">
                    <a:pos x="656" y="507"/>
                  </a:cxn>
                  <a:cxn ang="0">
                    <a:pos x="819" y="162"/>
                  </a:cxn>
                  <a:cxn ang="0">
                    <a:pos x="461" y="0"/>
                  </a:cxn>
                  <a:cxn ang="0">
                    <a:pos x="483" y="60"/>
                  </a:cxn>
                  <a:cxn ang="0">
                    <a:pos x="483" y="60"/>
                  </a:cxn>
                  <a:cxn ang="0">
                    <a:pos x="425" y="85"/>
                  </a:cxn>
                  <a:cxn ang="0">
                    <a:pos x="370" y="116"/>
                  </a:cxn>
                  <a:cxn ang="0">
                    <a:pos x="317" y="149"/>
                  </a:cxn>
                  <a:cxn ang="0">
                    <a:pos x="268" y="187"/>
                  </a:cxn>
                  <a:cxn ang="0">
                    <a:pos x="221" y="231"/>
                  </a:cxn>
                  <a:cxn ang="0">
                    <a:pos x="177" y="281"/>
                  </a:cxn>
                  <a:cxn ang="0">
                    <a:pos x="138" y="331"/>
                  </a:cxn>
                  <a:cxn ang="0">
                    <a:pos x="102" y="389"/>
                  </a:cxn>
                  <a:cxn ang="0">
                    <a:pos x="102" y="389"/>
                  </a:cxn>
                  <a:cxn ang="0">
                    <a:pos x="72" y="446"/>
                  </a:cxn>
                  <a:cxn ang="0">
                    <a:pos x="44" y="507"/>
                  </a:cxn>
                  <a:cxn ang="0">
                    <a:pos x="25" y="571"/>
                  </a:cxn>
                  <a:cxn ang="0">
                    <a:pos x="11" y="631"/>
                  </a:cxn>
                  <a:cxn ang="0">
                    <a:pos x="3" y="695"/>
                  </a:cxn>
                  <a:cxn ang="0">
                    <a:pos x="0" y="758"/>
                  </a:cxn>
                  <a:cxn ang="0">
                    <a:pos x="0" y="821"/>
                  </a:cxn>
                  <a:cxn ang="0">
                    <a:pos x="8" y="882"/>
                  </a:cxn>
                  <a:cxn ang="0">
                    <a:pos x="19" y="945"/>
                  </a:cxn>
                  <a:cxn ang="0">
                    <a:pos x="36" y="1003"/>
                  </a:cxn>
                  <a:cxn ang="0">
                    <a:pos x="58" y="1064"/>
                  </a:cxn>
                  <a:cxn ang="0">
                    <a:pos x="86" y="1119"/>
                  </a:cxn>
                  <a:cxn ang="0">
                    <a:pos x="116" y="1174"/>
                  </a:cxn>
                  <a:cxn ang="0">
                    <a:pos x="152" y="1227"/>
                  </a:cxn>
                  <a:cxn ang="0">
                    <a:pos x="193" y="1276"/>
                  </a:cxn>
                  <a:cxn ang="0">
                    <a:pos x="237" y="1320"/>
                  </a:cxn>
                  <a:cxn ang="0">
                    <a:pos x="207" y="1023"/>
                  </a:cxn>
                </a:cxnLst>
                <a:rect l="0" t="0" r="r" b="b"/>
                <a:pathLst>
                  <a:path w="819" h="1320">
                    <a:moveTo>
                      <a:pt x="207" y="1023"/>
                    </a:moveTo>
                    <a:lnTo>
                      <a:pt x="469" y="1001"/>
                    </a:lnTo>
                    <a:lnTo>
                      <a:pt x="469" y="1001"/>
                    </a:lnTo>
                    <a:lnTo>
                      <a:pt x="452" y="979"/>
                    </a:lnTo>
                    <a:lnTo>
                      <a:pt x="438" y="954"/>
                    </a:lnTo>
                    <a:lnTo>
                      <a:pt x="425" y="932"/>
                    </a:lnTo>
                    <a:lnTo>
                      <a:pt x="414" y="907"/>
                    </a:lnTo>
                    <a:lnTo>
                      <a:pt x="405" y="879"/>
                    </a:lnTo>
                    <a:lnTo>
                      <a:pt x="400" y="854"/>
                    </a:lnTo>
                    <a:lnTo>
                      <a:pt x="394" y="827"/>
                    </a:lnTo>
                    <a:lnTo>
                      <a:pt x="389" y="799"/>
                    </a:lnTo>
                    <a:lnTo>
                      <a:pt x="389" y="772"/>
                    </a:lnTo>
                    <a:lnTo>
                      <a:pt x="389" y="744"/>
                    </a:lnTo>
                    <a:lnTo>
                      <a:pt x="392" y="717"/>
                    </a:lnTo>
                    <a:lnTo>
                      <a:pt x="397" y="689"/>
                    </a:lnTo>
                    <a:lnTo>
                      <a:pt x="405" y="661"/>
                    </a:lnTo>
                    <a:lnTo>
                      <a:pt x="414" y="634"/>
                    </a:lnTo>
                    <a:lnTo>
                      <a:pt x="425" y="609"/>
                    </a:lnTo>
                    <a:lnTo>
                      <a:pt x="438" y="582"/>
                    </a:lnTo>
                    <a:lnTo>
                      <a:pt x="438" y="582"/>
                    </a:lnTo>
                    <a:lnTo>
                      <a:pt x="455" y="557"/>
                    </a:lnTo>
                    <a:lnTo>
                      <a:pt x="474" y="529"/>
                    </a:lnTo>
                    <a:lnTo>
                      <a:pt x="496" y="507"/>
                    </a:lnTo>
                    <a:lnTo>
                      <a:pt x="518" y="485"/>
                    </a:lnTo>
                    <a:lnTo>
                      <a:pt x="543" y="466"/>
                    </a:lnTo>
                    <a:lnTo>
                      <a:pt x="568" y="449"/>
                    </a:lnTo>
                    <a:lnTo>
                      <a:pt x="596" y="435"/>
                    </a:lnTo>
                    <a:lnTo>
                      <a:pt x="623" y="424"/>
                    </a:lnTo>
                    <a:lnTo>
                      <a:pt x="656" y="507"/>
                    </a:lnTo>
                    <a:lnTo>
                      <a:pt x="819" y="162"/>
                    </a:lnTo>
                    <a:lnTo>
                      <a:pt x="461" y="0"/>
                    </a:lnTo>
                    <a:lnTo>
                      <a:pt x="483" y="60"/>
                    </a:lnTo>
                    <a:lnTo>
                      <a:pt x="483" y="60"/>
                    </a:lnTo>
                    <a:lnTo>
                      <a:pt x="425" y="85"/>
                    </a:lnTo>
                    <a:lnTo>
                      <a:pt x="370" y="116"/>
                    </a:lnTo>
                    <a:lnTo>
                      <a:pt x="317" y="149"/>
                    </a:lnTo>
                    <a:lnTo>
                      <a:pt x="268" y="187"/>
                    </a:lnTo>
                    <a:lnTo>
                      <a:pt x="221" y="231"/>
                    </a:lnTo>
                    <a:lnTo>
                      <a:pt x="177" y="281"/>
                    </a:lnTo>
                    <a:lnTo>
                      <a:pt x="138" y="331"/>
                    </a:lnTo>
                    <a:lnTo>
                      <a:pt x="102" y="389"/>
                    </a:lnTo>
                    <a:lnTo>
                      <a:pt x="102" y="389"/>
                    </a:lnTo>
                    <a:lnTo>
                      <a:pt x="72" y="446"/>
                    </a:lnTo>
                    <a:lnTo>
                      <a:pt x="44" y="507"/>
                    </a:lnTo>
                    <a:lnTo>
                      <a:pt x="25" y="571"/>
                    </a:lnTo>
                    <a:lnTo>
                      <a:pt x="11" y="631"/>
                    </a:lnTo>
                    <a:lnTo>
                      <a:pt x="3" y="695"/>
                    </a:lnTo>
                    <a:lnTo>
                      <a:pt x="0" y="758"/>
                    </a:lnTo>
                    <a:lnTo>
                      <a:pt x="0" y="821"/>
                    </a:lnTo>
                    <a:lnTo>
                      <a:pt x="8" y="882"/>
                    </a:lnTo>
                    <a:lnTo>
                      <a:pt x="19" y="945"/>
                    </a:lnTo>
                    <a:lnTo>
                      <a:pt x="36" y="1003"/>
                    </a:lnTo>
                    <a:lnTo>
                      <a:pt x="58" y="1064"/>
                    </a:lnTo>
                    <a:lnTo>
                      <a:pt x="86" y="1119"/>
                    </a:lnTo>
                    <a:lnTo>
                      <a:pt x="116" y="1174"/>
                    </a:lnTo>
                    <a:lnTo>
                      <a:pt x="152" y="1227"/>
                    </a:lnTo>
                    <a:lnTo>
                      <a:pt x="193" y="1276"/>
                    </a:lnTo>
                    <a:lnTo>
                      <a:pt x="237" y="1320"/>
                    </a:lnTo>
                    <a:lnTo>
                      <a:pt x="207" y="1023"/>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23832" name="Freeform 10"/>
              <p:cNvSpPr>
                <a:spLocks/>
              </p:cNvSpPr>
              <p:nvPr/>
            </p:nvSpPr>
            <p:spPr bwMode="auto">
              <a:xfrm>
                <a:off x="9269413" y="4428802"/>
                <a:ext cx="866775" cy="134938"/>
              </a:xfrm>
              <a:custGeom>
                <a:avLst/>
                <a:gdLst>
                  <a:gd name="T0" fmla="*/ 0 w 546"/>
                  <a:gd name="T1" fmla="*/ 0 h 85"/>
                  <a:gd name="T2" fmla="*/ 0 w 546"/>
                  <a:gd name="T3" fmla="*/ 0 h 85"/>
                  <a:gd name="T4" fmla="*/ 0 w 546"/>
                  <a:gd name="T5" fmla="*/ 2147483647 h 85"/>
                  <a:gd name="T6" fmla="*/ 2147483647 w 546"/>
                  <a:gd name="T7" fmla="*/ 2147483647 h 85"/>
                  <a:gd name="T8" fmla="*/ 2147483647 w 546"/>
                  <a:gd name="T9" fmla="*/ 2147483647 h 85"/>
                  <a:gd name="T10" fmla="*/ 2147483647 w 546"/>
                  <a:gd name="T11" fmla="*/ 2147483647 h 85"/>
                  <a:gd name="T12" fmla="*/ 0 w 546"/>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 h="85">
                    <a:moveTo>
                      <a:pt x="0" y="0"/>
                    </a:moveTo>
                    <a:lnTo>
                      <a:pt x="0" y="0"/>
                    </a:lnTo>
                    <a:lnTo>
                      <a:pt x="0" y="2"/>
                    </a:lnTo>
                    <a:lnTo>
                      <a:pt x="546" y="85"/>
                    </a:lnTo>
                    <a:lnTo>
                      <a:pt x="0" y="0"/>
                    </a:lnTo>
                    <a:close/>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 name="Freeform 11"/>
              <p:cNvSpPr>
                <a:spLocks/>
              </p:cNvSpPr>
              <p:nvPr/>
            </p:nvSpPr>
            <p:spPr bwMode="auto">
              <a:xfrm>
                <a:off x="5743141" y="2146118"/>
                <a:ext cx="1710404" cy="1868311"/>
              </a:xfrm>
              <a:custGeom>
                <a:avLst/>
                <a:gdLst/>
                <a:ahLst/>
                <a:cxnLst>
                  <a:cxn ang="0">
                    <a:pos x="1078" y="516"/>
                  </a:cxn>
                  <a:cxn ang="0">
                    <a:pos x="877" y="0"/>
                  </a:cxn>
                  <a:cxn ang="0">
                    <a:pos x="877" y="0"/>
                  </a:cxn>
                  <a:cxn ang="0">
                    <a:pos x="791" y="36"/>
                  </a:cxn>
                  <a:cxn ang="0">
                    <a:pos x="711" y="77"/>
                  </a:cxn>
                  <a:cxn ang="0">
                    <a:pos x="631" y="124"/>
                  </a:cxn>
                  <a:cxn ang="0">
                    <a:pos x="557" y="177"/>
                  </a:cxn>
                  <a:cxn ang="0">
                    <a:pos x="485" y="232"/>
                  </a:cxn>
                  <a:cxn ang="0">
                    <a:pos x="419" y="292"/>
                  </a:cxn>
                  <a:cxn ang="0">
                    <a:pos x="353" y="356"/>
                  </a:cxn>
                  <a:cxn ang="0">
                    <a:pos x="295" y="425"/>
                  </a:cxn>
                  <a:cxn ang="0">
                    <a:pos x="240" y="496"/>
                  </a:cxn>
                  <a:cxn ang="0">
                    <a:pos x="190" y="574"/>
                  </a:cxn>
                  <a:cxn ang="0">
                    <a:pos x="143" y="654"/>
                  </a:cxn>
                  <a:cxn ang="0">
                    <a:pos x="105" y="736"/>
                  </a:cxn>
                  <a:cxn ang="0">
                    <a:pos x="69" y="822"/>
                  </a:cxn>
                  <a:cxn ang="0">
                    <a:pos x="41" y="910"/>
                  </a:cxn>
                  <a:cxn ang="0">
                    <a:pos x="17" y="998"/>
                  </a:cxn>
                  <a:cxn ang="0">
                    <a:pos x="0" y="1092"/>
                  </a:cxn>
                  <a:cxn ang="0">
                    <a:pos x="543" y="1177"/>
                  </a:cxn>
                  <a:cxn ang="0">
                    <a:pos x="543" y="1177"/>
                  </a:cxn>
                  <a:cxn ang="0">
                    <a:pos x="551" y="1120"/>
                  </a:cxn>
                  <a:cxn ang="0">
                    <a:pos x="568" y="1064"/>
                  </a:cxn>
                  <a:cxn ang="0">
                    <a:pos x="585" y="1012"/>
                  </a:cxn>
                  <a:cxn ang="0">
                    <a:pos x="607" y="960"/>
                  </a:cxn>
                  <a:cxn ang="0">
                    <a:pos x="631" y="910"/>
                  </a:cxn>
                  <a:cxn ang="0">
                    <a:pos x="659" y="863"/>
                  </a:cxn>
                  <a:cxn ang="0">
                    <a:pos x="689" y="816"/>
                  </a:cxn>
                  <a:cxn ang="0">
                    <a:pos x="722" y="772"/>
                  </a:cxn>
                  <a:cxn ang="0">
                    <a:pos x="758" y="731"/>
                  </a:cxn>
                  <a:cxn ang="0">
                    <a:pos x="797" y="692"/>
                  </a:cxn>
                  <a:cxn ang="0">
                    <a:pos x="838" y="654"/>
                  </a:cxn>
                  <a:cxn ang="0">
                    <a:pos x="882" y="621"/>
                  </a:cxn>
                  <a:cxn ang="0">
                    <a:pos x="929" y="590"/>
                  </a:cxn>
                  <a:cxn ang="0">
                    <a:pos x="976" y="563"/>
                  </a:cxn>
                  <a:cxn ang="0">
                    <a:pos x="1026" y="538"/>
                  </a:cxn>
                  <a:cxn ang="0">
                    <a:pos x="1078" y="516"/>
                  </a:cxn>
                  <a:cxn ang="0">
                    <a:pos x="1078" y="516"/>
                  </a:cxn>
                </a:cxnLst>
                <a:rect l="0" t="0" r="r" b="b"/>
                <a:pathLst>
                  <a:path w="1078" h="1177">
                    <a:moveTo>
                      <a:pt x="1078" y="516"/>
                    </a:moveTo>
                    <a:lnTo>
                      <a:pt x="877" y="0"/>
                    </a:lnTo>
                    <a:lnTo>
                      <a:pt x="877" y="0"/>
                    </a:lnTo>
                    <a:lnTo>
                      <a:pt x="791" y="36"/>
                    </a:lnTo>
                    <a:lnTo>
                      <a:pt x="711" y="77"/>
                    </a:lnTo>
                    <a:lnTo>
                      <a:pt x="631" y="124"/>
                    </a:lnTo>
                    <a:lnTo>
                      <a:pt x="557" y="177"/>
                    </a:lnTo>
                    <a:lnTo>
                      <a:pt x="485" y="232"/>
                    </a:lnTo>
                    <a:lnTo>
                      <a:pt x="419" y="292"/>
                    </a:lnTo>
                    <a:lnTo>
                      <a:pt x="353" y="356"/>
                    </a:lnTo>
                    <a:lnTo>
                      <a:pt x="295" y="425"/>
                    </a:lnTo>
                    <a:lnTo>
                      <a:pt x="240" y="496"/>
                    </a:lnTo>
                    <a:lnTo>
                      <a:pt x="190" y="574"/>
                    </a:lnTo>
                    <a:lnTo>
                      <a:pt x="143" y="654"/>
                    </a:lnTo>
                    <a:lnTo>
                      <a:pt x="105" y="736"/>
                    </a:lnTo>
                    <a:lnTo>
                      <a:pt x="69" y="822"/>
                    </a:lnTo>
                    <a:lnTo>
                      <a:pt x="41" y="910"/>
                    </a:lnTo>
                    <a:lnTo>
                      <a:pt x="17" y="998"/>
                    </a:lnTo>
                    <a:lnTo>
                      <a:pt x="0" y="1092"/>
                    </a:lnTo>
                    <a:lnTo>
                      <a:pt x="543" y="1177"/>
                    </a:lnTo>
                    <a:lnTo>
                      <a:pt x="543" y="1177"/>
                    </a:lnTo>
                    <a:lnTo>
                      <a:pt x="551" y="1120"/>
                    </a:lnTo>
                    <a:lnTo>
                      <a:pt x="568" y="1064"/>
                    </a:lnTo>
                    <a:lnTo>
                      <a:pt x="585" y="1012"/>
                    </a:lnTo>
                    <a:lnTo>
                      <a:pt x="607" y="960"/>
                    </a:lnTo>
                    <a:lnTo>
                      <a:pt x="631" y="910"/>
                    </a:lnTo>
                    <a:lnTo>
                      <a:pt x="659" y="863"/>
                    </a:lnTo>
                    <a:lnTo>
                      <a:pt x="689" y="816"/>
                    </a:lnTo>
                    <a:lnTo>
                      <a:pt x="722" y="772"/>
                    </a:lnTo>
                    <a:lnTo>
                      <a:pt x="758" y="731"/>
                    </a:lnTo>
                    <a:lnTo>
                      <a:pt x="797" y="692"/>
                    </a:lnTo>
                    <a:lnTo>
                      <a:pt x="838" y="654"/>
                    </a:lnTo>
                    <a:lnTo>
                      <a:pt x="882" y="621"/>
                    </a:lnTo>
                    <a:lnTo>
                      <a:pt x="929" y="590"/>
                    </a:lnTo>
                    <a:lnTo>
                      <a:pt x="976" y="563"/>
                    </a:lnTo>
                    <a:lnTo>
                      <a:pt x="1026" y="538"/>
                    </a:lnTo>
                    <a:lnTo>
                      <a:pt x="1078" y="516"/>
                    </a:lnTo>
                    <a:lnTo>
                      <a:pt x="1078" y="516"/>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13" name="Freeform 12"/>
              <p:cNvSpPr>
                <a:spLocks/>
              </p:cNvSpPr>
              <p:nvPr/>
            </p:nvSpPr>
            <p:spPr bwMode="auto">
              <a:xfrm>
                <a:off x="5717113" y="3880579"/>
                <a:ext cx="1373901" cy="2074661"/>
              </a:xfrm>
              <a:custGeom>
                <a:avLst/>
                <a:gdLst/>
                <a:ahLst/>
                <a:cxnLst>
                  <a:cxn ang="0">
                    <a:pos x="865" y="879"/>
                  </a:cxn>
                  <a:cxn ang="0">
                    <a:pos x="865" y="879"/>
                  </a:cxn>
                  <a:cxn ang="0">
                    <a:pos x="829" y="849"/>
                  </a:cxn>
                  <a:cxn ang="0">
                    <a:pos x="796" y="816"/>
                  </a:cxn>
                  <a:cxn ang="0">
                    <a:pos x="763" y="783"/>
                  </a:cxn>
                  <a:cxn ang="0">
                    <a:pos x="733" y="747"/>
                  </a:cxn>
                  <a:cxn ang="0">
                    <a:pos x="705" y="711"/>
                  </a:cxn>
                  <a:cxn ang="0">
                    <a:pos x="680" y="673"/>
                  </a:cxn>
                  <a:cxn ang="0">
                    <a:pos x="656" y="631"/>
                  </a:cxn>
                  <a:cxn ang="0">
                    <a:pos x="634" y="590"/>
                  </a:cxn>
                  <a:cxn ang="0">
                    <a:pos x="614" y="546"/>
                  </a:cxn>
                  <a:cxn ang="0">
                    <a:pos x="598" y="502"/>
                  </a:cxn>
                  <a:cxn ang="0">
                    <a:pos x="581" y="458"/>
                  </a:cxn>
                  <a:cxn ang="0">
                    <a:pos x="570" y="411"/>
                  </a:cxn>
                  <a:cxn ang="0">
                    <a:pos x="559" y="364"/>
                  </a:cxn>
                  <a:cxn ang="0">
                    <a:pos x="554" y="314"/>
                  </a:cxn>
                  <a:cxn ang="0">
                    <a:pos x="548" y="267"/>
                  </a:cxn>
                  <a:cxn ang="0">
                    <a:pos x="548" y="218"/>
                  </a:cxn>
                  <a:cxn ang="0">
                    <a:pos x="548" y="218"/>
                  </a:cxn>
                  <a:cxn ang="0">
                    <a:pos x="551" y="149"/>
                  </a:cxn>
                  <a:cxn ang="0">
                    <a:pos x="559" y="85"/>
                  </a:cxn>
                  <a:cxn ang="0">
                    <a:pos x="16" y="0"/>
                  </a:cxn>
                  <a:cxn ang="0">
                    <a:pos x="16" y="0"/>
                  </a:cxn>
                  <a:cxn ang="0">
                    <a:pos x="8" y="52"/>
                  </a:cxn>
                  <a:cxn ang="0">
                    <a:pos x="2" y="107"/>
                  </a:cxn>
                  <a:cxn ang="0">
                    <a:pos x="0" y="160"/>
                  </a:cxn>
                  <a:cxn ang="0">
                    <a:pos x="0" y="215"/>
                  </a:cxn>
                  <a:cxn ang="0">
                    <a:pos x="0" y="215"/>
                  </a:cxn>
                  <a:cxn ang="0">
                    <a:pos x="2" y="298"/>
                  </a:cxn>
                  <a:cxn ang="0">
                    <a:pos x="8" y="378"/>
                  </a:cxn>
                  <a:cxn ang="0">
                    <a:pos x="19" y="458"/>
                  </a:cxn>
                  <a:cxn ang="0">
                    <a:pos x="35" y="535"/>
                  </a:cxn>
                  <a:cxn ang="0">
                    <a:pos x="55" y="612"/>
                  </a:cxn>
                  <a:cxn ang="0">
                    <a:pos x="79" y="686"/>
                  </a:cxn>
                  <a:cxn ang="0">
                    <a:pos x="107" y="758"/>
                  </a:cxn>
                  <a:cxn ang="0">
                    <a:pos x="140" y="830"/>
                  </a:cxn>
                  <a:cxn ang="0">
                    <a:pos x="176" y="899"/>
                  </a:cxn>
                  <a:cxn ang="0">
                    <a:pos x="215" y="965"/>
                  </a:cxn>
                  <a:cxn ang="0">
                    <a:pos x="259" y="1028"/>
                  </a:cxn>
                  <a:cxn ang="0">
                    <a:pos x="306" y="1089"/>
                  </a:cxn>
                  <a:cxn ang="0">
                    <a:pos x="355" y="1147"/>
                  </a:cxn>
                  <a:cxn ang="0">
                    <a:pos x="408" y="1202"/>
                  </a:cxn>
                  <a:cxn ang="0">
                    <a:pos x="463" y="1257"/>
                  </a:cxn>
                  <a:cxn ang="0">
                    <a:pos x="521" y="1307"/>
                  </a:cxn>
                  <a:cxn ang="0">
                    <a:pos x="865" y="879"/>
                  </a:cxn>
                </a:cxnLst>
                <a:rect l="0" t="0" r="r" b="b"/>
                <a:pathLst>
                  <a:path w="865" h="1307">
                    <a:moveTo>
                      <a:pt x="865" y="879"/>
                    </a:moveTo>
                    <a:lnTo>
                      <a:pt x="865" y="879"/>
                    </a:lnTo>
                    <a:lnTo>
                      <a:pt x="829" y="849"/>
                    </a:lnTo>
                    <a:lnTo>
                      <a:pt x="796" y="816"/>
                    </a:lnTo>
                    <a:lnTo>
                      <a:pt x="763" y="783"/>
                    </a:lnTo>
                    <a:lnTo>
                      <a:pt x="733" y="747"/>
                    </a:lnTo>
                    <a:lnTo>
                      <a:pt x="705" y="711"/>
                    </a:lnTo>
                    <a:lnTo>
                      <a:pt x="680" y="673"/>
                    </a:lnTo>
                    <a:lnTo>
                      <a:pt x="656" y="631"/>
                    </a:lnTo>
                    <a:lnTo>
                      <a:pt x="634" y="590"/>
                    </a:lnTo>
                    <a:lnTo>
                      <a:pt x="614" y="546"/>
                    </a:lnTo>
                    <a:lnTo>
                      <a:pt x="598" y="502"/>
                    </a:lnTo>
                    <a:lnTo>
                      <a:pt x="581" y="458"/>
                    </a:lnTo>
                    <a:lnTo>
                      <a:pt x="570" y="411"/>
                    </a:lnTo>
                    <a:lnTo>
                      <a:pt x="559" y="364"/>
                    </a:lnTo>
                    <a:lnTo>
                      <a:pt x="554" y="314"/>
                    </a:lnTo>
                    <a:lnTo>
                      <a:pt x="548" y="267"/>
                    </a:lnTo>
                    <a:lnTo>
                      <a:pt x="548" y="218"/>
                    </a:lnTo>
                    <a:lnTo>
                      <a:pt x="548" y="218"/>
                    </a:lnTo>
                    <a:lnTo>
                      <a:pt x="551" y="149"/>
                    </a:lnTo>
                    <a:lnTo>
                      <a:pt x="559" y="85"/>
                    </a:lnTo>
                    <a:lnTo>
                      <a:pt x="16" y="0"/>
                    </a:lnTo>
                    <a:lnTo>
                      <a:pt x="16" y="0"/>
                    </a:lnTo>
                    <a:lnTo>
                      <a:pt x="8" y="52"/>
                    </a:lnTo>
                    <a:lnTo>
                      <a:pt x="2" y="107"/>
                    </a:lnTo>
                    <a:lnTo>
                      <a:pt x="0" y="160"/>
                    </a:lnTo>
                    <a:lnTo>
                      <a:pt x="0" y="215"/>
                    </a:lnTo>
                    <a:lnTo>
                      <a:pt x="0" y="215"/>
                    </a:lnTo>
                    <a:lnTo>
                      <a:pt x="2" y="298"/>
                    </a:lnTo>
                    <a:lnTo>
                      <a:pt x="8" y="378"/>
                    </a:lnTo>
                    <a:lnTo>
                      <a:pt x="19" y="458"/>
                    </a:lnTo>
                    <a:lnTo>
                      <a:pt x="35" y="535"/>
                    </a:lnTo>
                    <a:lnTo>
                      <a:pt x="55" y="612"/>
                    </a:lnTo>
                    <a:lnTo>
                      <a:pt x="79" y="686"/>
                    </a:lnTo>
                    <a:lnTo>
                      <a:pt x="107" y="758"/>
                    </a:lnTo>
                    <a:lnTo>
                      <a:pt x="140" y="830"/>
                    </a:lnTo>
                    <a:lnTo>
                      <a:pt x="176" y="899"/>
                    </a:lnTo>
                    <a:lnTo>
                      <a:pt x="215" y="965"/>
                    </a:lnTo>
                    <a:lnTo>
                      <a:pt x="259" y="1028"/>
                    </a:lnTo>
                    <a:lnTo>
                      <a:pt x="306" y="1089"/>
                    </a:lnTo>
                    <a:lnTo>
                      <a:pt x="355" y="1147"/>
                    </a:lnTo>
                    <a:lnTo>
                      <a:pt x="408" y="1202"/>
                    </a:lnTo>
                    <a:lnTo>
                      <a:pt x="463" y="1257"/>
                    </a:lnTo>
                    <a:lnTo>
                      <a:pt x="521" y="1307"/>
                    </a:lnTo>
                    <a:lnTo>
                      <a:pt x="865" y="879"/>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14" name="Freeform 13"/>
              <p:cNvSpPr>
                <a:spLocks/>
              </p:cNvSpPr>
              <p:nvPr/>
            </p:nvSpPr>
            <p:spPr bwMode="auto">
              <a:xfrm>
                <a:off x="6548146" y="5276699"/>
                <a:ext cx="1438970" cy="1167461"/>
              </a:xfrm>
              <a:custGeom>
                <a:avLst/>
                <a:gdLst/>
                <a:ahLst/>
                <a:cxnLst>
                  <a:cxn ang="0">
                    <a:pos x="874" y="188"/>
                  </a:cxn>
                  <a:cxn ang="0">
                    <a:pos x="874" y="188"/>
                  </a:cxn>
                  <a:cxn ang="0">
                    <a:pos x="800" y="185"/>
                  </a:cxn>
                  <a:cxn ang="0">
                    <a:pos x="728" y="174"/>
                  </a:cxn>
                  <a:cxn ang="0">
                    <a:pos x="656" y="160"/>
                  </a:cxn>
                  <a:cxn ang="0">
                    <a:pos x="588" y="138"/>
                  </a:cxn>
                  <a:cxn ang="0">
                    <a:pos x="521" y="111"/>
                  </a:cxn>
                  <a:cxn ang="0">
                    <a:pos x="458" y="80"/>
                  </a:cxn>
                  <a:cxn ang="0">
                    <a:pos x="400" y="42"/>
                  </a:cxn>
                  <a:cxn ang="0">
                    <a:pos x="342" y="0"/>
                  </a:cxn>
                  <a:cxn ang="0">
                    <a:pos x="0" y="428"/>
                  </a:cxn>
                  <a:cxn ang="0">
                    <a:pos x="0" y="428"/>
                  </a:cxn>
                  <a:cxn ang="0">
                    <a:pos x="44" y="464"/>
                  </a:cxn>
                  <a:cxn ang="0">
                    <a:pos x="91" y="497"/>
                  </a:cxn>
                  <a:cxn ang="0">
                    <a:pos x="141" y="527"/>
                  </a:cxn>
                  <a:cxn ang="0">
                    <a:pos x="191" y="557"/>
                  </a:cxn>
                  <a:cxn ang="0">
                    <a:pos x="243" y="585"/>
                  </a:cxn>
                  <a:cxn ang="0">
                    <a:pos x="295" y="610"/>
                  </a:cxn>
                  <a:cxn ang="0">
                    <a:pos x="348" y="634"/>
                  </a:cxn>
                  <a:cxn ang="0">
                    <a:pos x="403" y="654"/>
                  </a:cxn>
                  <a:cxn ang="0">
                    <a:pos x="461" y="673"/>
                  </a:cxn>
                  <a:cxn ang="0">
                    <a:pos x="516" y="690"/>
                  </a:cxn>
                  <a:cxn ang="0">
                    <a:pos x="574" y="703"/>
                  </a:cxn>
                  <a:cxn ang="0">
                    <a:pos x="634" y="717"/>
                  </a:cxn>
                  <a:cxn ang="0">
                    <a:pos x="692" y="725"/>
                  </a:cxn>
                  <a:cxn ang="0">
                    <a:pos x="753" y="731"/>
                  </a:cxn>
                  <a:cxn ang="0">
                    <a:pos x="816" y="736"/>
                  </a:cxn>
                  <a:cxn ang="0">
                    <a:pos x="877" y="736"/>
                  </a:cxn>
                  <a:cxn ang="0">
                    <a:pos x="877" y="736"/>
                  </a:cxn>
                  <a:cxn ang="0">
                    <a:pos x="907" y="736"/>
                  </a:cxn>
                  <a:cxn ang="0">
                    <a:pos x="894" y="188"/>
                  </a:cxn>
                  <a:cxn ang="0">
                    <a:pos x="894" y="188"/>
                  </a:cxn>
                  <a:cxn ang="0">
                    <a:pos x="874" y="188"/>
                  </a:cxn>
                  <a:cxn ang="0">
                    <a:pos x="874" y="188"/>
                  </a:cxn>
                </a:cxnLst>
                <a:rect l="0" t="0" r="r" b="b"/>
                <a:pathLst>
                  <a:path w="907" h="736">
                    <a:moveTo>
                      <a:pt x="874" y="188"/>
                    </a:moveTo>
                    <a:lnTo>
                      <a:pt x="874" y="188"/>
                    </a:lnTo>
                    <a:lnTo>
                      <a:pt x="800" y="185"/>
                    </a:lnTo>
                    <a:lnTo>
                      <a:pt x="728" y="174"/>
                    </a:lnTo>
                    <a:lnTo>
                      <a:pt x="656" y="160"/>
                    </a:lnTo>
                    <a:lnTo>
                      <a:pt x="588" y="138"/>
                    </a:lnTo>
                    <a:lnTo>
                      <a:pt x="521" y="111"/>
                    </a:lnTo>
                    <a:lnTo>
                      <a:pt x="458" y="80"/>
                    </a:lnTo>
                    <a:lnTo>
                      <a:pt x="400" y="42"/>
                    </a:lnTo>
                    <a:lnTo>
                      <a:pt x="342" y="0"/>
                    </a:lnTo>
                    <a:lnTo>
                      <a:pt x="0" y="428"/>
                    </a:lnTo>
                    <a:lnTo>
                      <a:pt x="0" y="428"/>
                    </a:lnTo>
                    <a:lnTo>
                      <a:pt x="44" y="464"/>
                    </a:lnTo>
                    <a:lnTo>
                      <a:pt x="91" y="497"/>
                    </a:lnTo>
                    <a:lnTo>
                      <a:pt x="141" y="527"/>
                    </a:lnTo>
                    <a:lnTo>
                      <a:pt x="191" y="557"/>
                    </a:lnTo>
                    <a:lnTo>
                      <a:pt x="243" y="585"/>
                    </a:lnTo>
                    <a:lnTo>
                      <a:pt x="295" y="610"/>
                    </a:lnTo>
                    <a:lnTo>
                      <a:pt x="348" y="634"/>
                    </a:lnTo>
                    <a:lnTo>
                      <a:pt x="403" y="654"/>
                    </a:lnTo>
                    <a:lnTo>
                      <a:pt x="461" y="673"/>
                    </a:lnTo>
                    <a:lnTo>
                      <a:pt x="516" y="690"/>
                    </a:lnTo>
                    <a:lnTo>
                      <a:pt x="574" y="703"/>
                    </a:lnTo>
                    <a:lnTo>
                      <a:pt x="634" y="717"/>
                    </a:lnTo>
                    <a:lnTo>
                      <a:pt x="692" y="725"/>
                    </a:lnTo>
                    <a:lnTo>
                      <a:pt x="753" y="731"/>
                    </a:lnTo>
                    <a:lnTo>
                      <a:pt x="816" y="736"/>
                    </a:lnTo>
                    <a:lnTo>
                      <a:pt x="877" y="736"/>
                    </a:lnTo>
                    <a:lnTo>
                      <a:pt x="877" y="736"/>
                    </a:lnTo>
                    <a:lnTo>
                      <a:pt x="907" y="736"/>
                    </a:lnTo>
                    <a:lnTo>
                      <a:pt x="894" y="188"/>
                    </a:lnTo>
                    <a:lnTo>
                      <a:pt x="894" y="188"/>
                    </a:lnTo>
                    <a:lnTo>
                      <a:pt x="874" y="188"/>
                    </a:lnTo>
                    <a:lnTo>
                      <a:pt x="874" y="188"/>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15" name="Freeform 14"/>
              <p:cNvSpPr>
                <a:spLocks/>
              </p:cNvSpPr>
              <p:nvPr/>
            </p:nvSpPr>
            <p:spPr bwMode="auto">
              <a:xfrm>
                <a:off x="7966665" y="5237660"/>
                <a:ext cx="1440830" cy="1206500"/>
              </a:xfrm>
              <a:custGeom>
                <a:avLst/>
                <a:gdLst/>
                <a:ahLst/>
                <a:cxnLst>
                  <a:cxn ang="0">
                    <a:pos x="0" y="212"/>
                  </a:cxn>
                  <a:cxn ang="0">
                    <a:pos x="13" y="760"/>
                  </a:cxn>
                  <a:cxn ang="0">
                    <a:pos x="13" y="760"/>
                  </a:cxn>
                  <a:cxn ang="0">
                    <a:pos x="77" y="758"/>
                  </a:cxn>
                  <a:cxn ang="0">
                    <a:pos x="140" y="752"/>
                  </a:cxn>
                  <a:cxn ang="0">
                    <a:pos x="201" y="744"/>
                  </a:cxn>
                  <a:cxn ang="0">
                    <a:pos x="261" y="733"/>
                  </a:cxn>
                  <a:cxn ang="0">
                    <a:pos x="322" y="719"/>
                  </a:cxn>
                  <a:cxn ang="0">
                    <a:pos x="383" y="703"/>
                  </a:cxn>
                  <a:cxn ang="0">
                    <a:pos x="441" y="686"/>
                  </a:cxn>
                  <a:cxn ang="0">
                    <a:pos x="499" y="664"/>
                  </a:cxn>
                  <a:cxn ang="0">
                    <a:pos x="554" y="639"/>
                  </a:cxn>
                  <a:cxn ang="0">
                    <a:pos x="609" y="614"/>
                  </a:cxn>
                  <a:cxn ang="0">
                    <a:pos x="661" y="587"/>
                  </a:cxn>
                  <a:cxn ang="0">
                    <a:pos x="714" y="556"/>
                  </a:cxn>
                  <a:cxn ang="0">
                    <a:pos x="763" y="523"/>
                  </a:cxn>
                  <a:cxn ang="0">
                    <a:pos x="813" y="490"/>
                  </a:cxn>
                  <a:cxn ang="0">
                    <a:pos x="860" y="452"/>
                  </a:cxn>
                  <a:cxn ang="0">
                    <a:pos x="907" y="413"/>
                  </a:cxn>
                  <a:cxn ang="0">
                    <a:pos x="543" y="0"/>
                  </a:cxn>
                  <a:cxn ang="0">
                    <a:pos x="543" y="0"/>
                  </a:cxn>
                  <a:cxn ang="0">
                    <a:pos x="488" y="46"/>
                  </a:cxn>
                  <a:cxn ang="0">
                    <a:pos x="427" y="85"/>
                  </a:cxn>
                  <a:cxn ang="0">
                    <a:pos x="363" y="121"/>
                  </a:cxn>
                  <a:cxn ang="0">
                    <a:pos x="295" y="151"/>
                  </a:cxn>
                  <a:cxn ang="0">
                    <a:pos x="226" y="176"/>
                  </a:cxn>
                  <a:cxn ang="0">
                    <a:pos x="190" y="187"/>
                  </a:cxn>
                  <a:cxn ang="0">
                    <a:pos x="154" y="195"/>
                  </a:cxn>
                  <a:cxn ang="0">
                    <a:pos x="115" y="201"/>
                  </a:cxn>
                  <a:cxn ang="0">
                    <a:pos x="77" y="206"/>
                  </a:cxn>
                  <a:cxn ang="0">
                    <a:pos x="41" y="209"/>
                  </a:cxn>
                  <a:cxn ang="0">
                    <a:pos x="0" y="212"/>
                  </a:cxn>
                  <a:cxn ang="0">
                    <a:pos x="0" y="212"/>
                  </a:cxn>
                </a:cxnLst>
                <a:rect l="0" t="0" r="r" b="b"/>
                <a:pathLst>
                  <a:path w="907" h="760">
                    <a:moveTo>
                      <a:pt x="0" y="212"/>
                    </a:moveTo>
                    <a:lnTo>
                      <a:pt x="13" y="760"/>
                    </a:lnTo>
                    <a:lnTo>
                      <a:pt x="13" y="760"/>
                    </a:lnTo>
                    <a:lnTo>
                      <a:pt x="77" y="758"/>
                    </a:lnTo>
                    <a:lnTo>
                      <a:pt x="140" y="752"/>
                    </a:lnTo>
                    <a:lnTo>
                      <a:pt x="201" y="744"/>
                    </a:lnTo>
                    <a:lnTo>
                      <a:pt x="261" y="733"/>
                    </a:lnTo>
                    <a:lnTo>
                      <a:pt x="322" y="719"/>
                    </a:lnTo>
                    <a:lnTo>
                      <a:pt x="383" y="703"/>
                    </a:lnTo>
                    <a:lnTo>
                      <a:pt x="441" y="686"/>
                    </a:lnTo>
                    <a:lnTo>
                      <a:pt x="499" y="664"/>
                    </a:lnTo>
                    <a:lnTo>
                      <a:pt x="554" y="639"/>
                    </a:lnTo>
                    <a:lnTo>
                      <a:pt x="609" y="614"/>
                    </a:lnTo>
                    <a:lnTo>
                      <a:pt x="661" y="587"/>
                    </a:lnTo>
                    <a:lnTo>
                      <a:pt x="714" y="556"/>
                    </a:lnTo>
                    <a:lnTo>
                      <a:pt x="763" y="523"/>
                    </a:lnTo>
                    <a:lnTo>
                      <a:pt x="813" y="490"/>
                    </a:lnTo>
                    <a:lnTo>
                      <a:pt x="860" y="452"/>
                    </a:lnTo>
                    <a:lnTo>
                      <a:pt x="907" y="413"/>
                    </a:lnTo>
                    <a:lnTo>
                      <a:pt x="543" y="0"/>
                    </a:lnTo>
                    <a:lnTo>
                      <a:pt x="543" y="0"/>
                    </a:lnTo>
                    <a:lnTo>
                      <a:pt x="488" y="46"/>
                    </a:lnTo>
                    <a:lnTo>
                      <a:pt x="427" y="85"/>
                    </a:lnTo>
                    <a:lnTo>
                      <a:pt x="363" y="121"/>
                    </a:lnTo>
                    <a:lnTo>
                      <a:pt x="295" y="151"/>
                    </a:lnTo>
                    <a:lnTo>
                      <a:pt x="226" y="176"/>
                    </a:lnTo>
                    <a:lnTo>
                      <a:pt x="190" y="187"/>
                    </a:lnTo>
                    <a:lnTo>
                      <a:pt x="154" y="195"/>
                    </a:lnTo>
                    <a:lnTo>
                      <a:pt x="115" y="201"/>
                    </a:lnTo>
                    <a:lnTo>
                      <a:pt x="77" y="206"/>
                    </a:lnTo>
                    <a:lnTo>
                      <a:pt x="41" y="209"/>
                    </a:lnTo>
                    <a:lnTo>
                      <a:pt x="0" y="212"/>
                    </a:lnTo>
                    <a:lnTo>
                      <a:pt x="0" y="212"/>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16" name="Freeform 15"/>
              <p:cNvSpPr>
                <a:spLocks/>
              </p:cNvSpPr>
              <p:nvPr/>
            </p:nvSpPr>
            <p:spPr bwMode="auto">
              <a:xfrm>
                <a:off x="8829303" y="4430847"/>
                <a:ext cx="1306972" cy="1463044"/>
              </a:xfrm>
              <a:custGeom>
                <a:avLst/>
                <a:gdLst/>
                <a:ahLst/>
                <a:cxnLst>
                  <a:cxn ang="0">
                    <a:pos x="0" y="508"/>
                  </a:cxn>
                  <a:cxn ang="0">
                    <a:pos x="364" y="921"/>
                  </a:cxn>
                  <a:cxn ang="0">
                    <a:pos x="364" y="921"/>
                  </a:cxn>
                  <a:cxn ang="0">
                    <a:pos x="408" y="883"/>
                  </a:cxn>
                  <a:cxn ang="0">
                    <a:pos x="449" y="838"/>
                  </a:cxn>
                  <a:cxn ang="0">
                    <a:pos x="490" y="794"/>
                  </a:cxn>
                  <a:cxn ang="0">
                    <a:pos x="529" y="747"/>
                  </a:cxn>
                  <a:cxn ang="0">
                    <a:pos x="568" y="701"/>
                  </a:cxn>
                  <a:cxn ang="0">
                    <a:pos x="601" y="651"/>
                  </a:cxn>
                  <a:cxn ang="0">
                    <a:pos x="634" y="601"/>
                  </a:cxn>
                  <a:cxn ang="0">
                    <a:pos x="664" y="549"/>
                  </a:cxn>
                  <a:cxn ang="0">
                    <a:pos x="694" y="494"/>
                  </a:cxn>
                  <a:cxn ang="0">
                    <a:pos x="719" y="439"/>
                  </a:cxn>
                  <a:cxn ang="0">
                    <a:pos x="744" y="384"/>
                  </a:cxn>
                  <a:cxn ang="0">
                    <a:pos x="763" y="326"/>
                  </a:cxn>
                  <a:cxn ang="0">
                    <a:pos x="783" y="268"/>
                  </a:cxn>
                  <a:cxn ang="0">
                    <a:pos x="799" y="207"/>
                  </a:cxn>
                  <a:cxn ang="0">
                    <a:pos x="813" y="146"/>
                  </a:cxn>
                  <a:cxn ang="0">
                    <a:pos x="824" y="83"/>
                  </a:cxn>
                  <a:cxn ang="0">
                    <a:pos x="278" y="0"/>
                  </a:cxn>
                  <a:cxn ang="0">
                    <a:pos x="278" y="0"/>
                  </a:cxn>
                  <a:cxn ang="0">
                    <a:pos x="273" y="36"/>
                  </a:cxn>
                  <a:cxn ang="0">
                    <a:pos x="264" y="75"/>
                  </a:cxn>
                  <a:cxn ang="0">
                    <a:pos x="253" y="111"/>
                  </a:cxn>
                  <a:cxn ang="0">
                    <a:pos x="242" y="146"/>
                  </a:cxn>
                  <a:cxn ang="0">
                    <a:pos x="215" y="215"/>
                  </a:cxn>
                  <a:cxn ang="0">
                    <a:pos x="182" y="282"/>
                  </a:cxn>
                  <a:cxn ang="0">
                    <a:pos x="146" y="342"/>
                  </a:cxn>
                  <a:cxn ang="0">
                    <a:pos x="102" y="403"/>
                  </a:cxn>
                  <a:cxn ang="0">
                    <a:pos x="52" y="458"/>
                  </a:cxn>
                  <a:cxn ang="0">
                    <a:pos x="0" y="508"/>
                  </a:cxn>
                  <a:cxn ang="0">
                    <a:pos x="0" y="508"/>
                  </a:cxn>
                </a:cxnLst>
                <a:rect l="0" t="0" r="r" b="b"/>
                <a:pathLst>
                  <a:path w="824" h="921">
                    <a:moveTo>
                      <a:pt x="0" y="508"/>
                    </a:moveTo>
                    <a:lnTo>
                      <a:pt x="364" y="921"/>
                    </a:lnTo>
                    <a:lnTo>
                      <a:pt x="364" y="921"/>
                    </a:lnTo>
                    <a:lnTo>
                      <a:pt x="408" y="883"/>
                    </a:lnTo>
                    <a:lnTo>
                      <a:pt x="449" y="838"/>
                    </a:lnTo>
                    <a:lnTo>
                      <a:pt x="490" y="794"/>
                    </a:lnTo>
                    <a:lnTo>
                      <a:pt x="529" y="747"/>
                    </a:lnTo>
                    <a:lnTo>
                      <a:pt x="568" y="701"/>
                    </a:lnTo>
                    <a:lnTo>
                      <a:pt x="601" y="651"/>
                    </a:lnTo>
                    <a:lnTo>
                      <a:pt x="634" y="601"/>
                    </a:lnTo>
                    <a:lnTo>
                      <a:pt x="664" y="549"/>
                    </a:lnTo>
                    <a:lnTo>
                      <a:pt x="694" y="494"/>
                    </a:lnTo>
                    <a:lnTo>
                      <a:pt x="719" y="439"/>
                    </a:lnTo>
                    <a:lnTo>
                      <a:pt x="744" y="384"/>
                    </a:lnTo>
                    <a:lnTo>
                      <a:pt x="763" y="326"/>
                    </a:lnTo>
                    <a:lnTo>
                      <a:pt x="783" y="268"/>
                    </a:lnTo>
                    <a:lnTo>
                      <a:pt x="799" y="207"/>
                    </a:lnTo>
                    <a:lnTo>
                      <a:pt x="813" y="146"/>
                    </a:lnTo>
                    <a:lnTo>
                      <a:pt x="824" y="83"/>
                    </a:lnTo>
                    <a:lnTo>
                      <a:pt x="278" y="0"/>
                    </a:lnTo>
                    <a:lnTo>
                      <a:pt x="278" y="0"/>
                    </a:lnTo>
                    <a:lnTo>
                      <a:pt x="273" y="36"/>
                    </a:lnTo>
                    <a:lnTo>
                      <a:pt x="264" y="75"/>
                    </a:lnTo>
                    <a:lnTo>
                      <a:pt x="253" y="111"/>
                    </a:lnTo>
                    <a:lnTo>
                      <a:pt x="242" y="146"/>
                    </a:lnTo>
                    <a:lnTo>
                      <a:pt x="215" y="215"/>
                    </a:lnTo>
                    <a:lnTo>
                      <a:pt x="182" y="282"/>
                    </a:lnTo>
                    <a:lnTo>
                      <a:pt x="146" y="342"/>
                    </a:lnTo>
                    <a:lnTo>
                      <a:pt x="102" y="403"/>
                    </a:lnTo>
                    <a:lnTo>
                      <a:pt x="52" y="458"/>
                    </a:lnTo>
                    <a:lnTo>
                      <a:pt x="0" y="508"/>
                    </a:lnTo>
                    <a:lnTo>
                      <a:pt x="0" y="508"/>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23838" name="Freeform 16"/>
              <p:cNvSpPr>
                <a:spLocks/>
              </p:cNvSpPr>
              <p:nvPr/>
            </p:nvSpPr>
            <p:spPr bwMode="auto">
              <a:xfrm>
                <a:off x="7134226" y="1999927"/>
                <a:ext cx="1522413" cy="966788"/>
              </a:xfrm>
              <a:custGeom>
                <a:avLst/>
                <a:gdLst>
                  <a:gd name="T0" fmla="*/ 2147483647 w 959"/>
                  <a:gd name="T1" fmla="*/ 0 h 609"/>
                  <a:gd name="T2" fmla="*/ 2147483647 w 959"/>
                  <a:gd name="T3" fmla="*/ 0 h 609"/>
                  <a:gd name="T4" fmla="*/ 2147483647 w 959"/>
                  <a:gd name="T5" fmla="*/ 0 h 609"/>
                  <a:gd name="T6" fmla="*/ 2147483647 w 959"/>
                  <a:gd name="T7" fmla="*/ 2147483647 h 609"/>
                  <a:gd name="T8" fmla="*/ 2147483647 w 959"/>
                  <a:gd name="T9" fmla="*/ 2147483647 h 609"/>
                  <a:gd name="T10" fmla="*/ 2147483647 w 959"/>
                  <a:gd name="T11" fmla="*/ 2147483647 h 609"/>
                  <a:gd name="T12" fmla="*/ 2147483647 w 959"/>
                  <a:gd name="T13" fmla="*/ 2147483647 h 609"/>
                  <a:gd name="T14" fmla="*/ 2147483647 w 959"/>
                  <a:gd name="T15" fmla="*/ 2147483647 h 609"/>
                  <a:gd name="T16" fmla="*/ 2147483647 w 959"/>
                  <a:gd name="T17" fmla="*/ 2147483647 h 609"/>
                  <a:gd name="T18" fmla="*/ 0 w 959"/>
                  <a:gd name="T19" fmla="*/ 2147483647 h 609"/>
                  <a:gd name="T20" fmla="*/ 2147483647 w 959"/>
                  <a:gd name="T21" fmla="*/ 2147483647 h 609"/>
                  <a:gd name="T22" fmla="*/ 2147483647 w 959"/>
                  <a:gd name="T23" fmla="*/ 2147483647 h 609"/>
                  <a:gd name="T24" fmla="*/ 2147483647 w 959"/>
                  <a:gd name="T25" fmla="*/ 2147483647 h 609"/>
                  <a:gd name="T26" fmla="*/ 2147483647 w 959"/>
                  <a:gd name="T27" fmla="*/ 2147483647 h 609"/>
                  <a:gd name="T28" fmla="*/ 2147483647 w 959"/>
                  <a:gd name="T29" fmla="*/ 2147483647 h 609"/>
                  <a:gd name="T30" fmla="*/ 2147483647 w 959"/>
                  <a:gd name="T31" fmla="*/ 2147483647 h 609"/>
                  <a:gd name="T32" fmla="*/ 2147483647 w 959"/>
                  <a:gd name="T33" fmla="*/ 2147483647 h 609"/>
                  <a:gd name="T34" fmla="*/ 2147483647 w 959"/>
                  <a:gd name="T35" fmla="*/ 2147483647 h 609"/>
                  <a:gd name="T36" fmla="*/ 2147483647 w 959"/>
                  <a:gd name="T37" fmla="*/ 2147483647 h 609"/>
                  <a:gd name="T38" fmla="*/ 2147483647 w 959"/>
                  <a:gd name="T39" fmla="*/ 2147483647 h 609"/>
                  <a:gd name="T40" fmla="*/ 2147483647 w 959"/>
                  <a:gd name="T41" fmla="*/ 2147483647 h 609"/>
                  <a:gd name="T42" fmla="*/ 2147483647 w 959"/>
                  <a:gd name="T43" fmla="*/ 2147483647 h 609"/>
                  <a:gd name="T44" fmla="*/ 2147483647 w 959"/>
                  <a:gd name="T45" fmla="*/ 2147483647 h 609"/>
                  <a:gd name="T46" fmla="*/ 2147483647 w 959"/>
                  <a:gd name="T47" fmla="*/ 2147483647 h 609"/>
                  <a:gd name="T48" fmla="*/ 2147483647 w 959"/>
                  <a:gd name="T49" fmla="*/ 2147483647 h 609"/>
                  <a:gd name="T50" fmla="*/ 2147483647 w 959"/>
                  <a:gd name="T51" fmla="*/ 2147483647 h 609"/>
                  <a:gd name="T52" fmla="*/ 2147483647 w 959"/>
                  <a:gd name="T53" fmla="*/ 2147483647 h 609"/>
                  <a:gd name="T54" fmla="*/ 2147483647 w 959"/>
                  <a:gd name="T55" fmla="*/ 2147483647 h 609"/>
                  <a:gd name="T56" fmla="*/ 2147483647 w 959"/>
                  <a:gd name="T57" fmla="*/ 2147483647 h 609"/>
                  <a:gd name="T58" fmla="*/ 2147483647 w 959"/>
                  <a:gd name="T59" fmla="*/ 2147483647 h 609"/>
                  <a:gd name="T60" fmla="*/ 2147483647 w 959"/>
                  <a:gd name="T61" fmla="*/ 2147483647 h 609"/>
                  <a:gd name="T62" fmla="*/ 2147483647 w 959"/>
                  <a:gd name="T63" fmla="*/ 2147483647 h 609"/>
                  <a:gd name="T64" fmla="*/ 2147483647 w 959"/>
                  <a:gd name="T65" fmla="*/ 2147483647 h 609"/>
                  <a:gd name="T66" fmla="*/ 2147483647 w 959"/>
                  <a:gd name="T67" fmla="*/ 0 h 609"/>
                  <a:gd name="T68" fmla="*/ 2147483647 w 959"/>
                  <a:gd name="T69" fmla="*/ 0 h 609"/>
                  <a:gd name="T70" fmla="*/ 2147483647 w 959"/>
                  <a:gd name="T71" fmla="*/ 0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9" h="609">
                    <a:moveTo>
                      <a:pt x="507" y="0"/>
                    </a:moveTo>
                    <a:lnTo>
                      <a:pt x="507" y="0"/>
                    </a:lnTo>
                    <a:lnTo>
                      <a:pt x="441" y="0"/>
                    </a:lnTo>
                    <a:lnTo>
                      <a:pt x="375" y="5"/>
                    </a:lnTo>
                    <a:lnTo>
                      <a:pt x="309" y="13"/>
                    </a:lnTo>
                    <a:lnTo>
                      <a:pt x="245" y="24"/>
                    </a:lnTo>
                    <a:lnTo>
                      <a:pt x="182" y="35"/>
                    </a:lnTo>
                    <a:lnTo>
                      <a:pt x="121" y="52"/>
                    </a:lnTo>
                    <a:lnTo>
                      <a:pt x="60" y="71"/>
                    </a:lnTo>
                    <a:lnTo>
                      <a:pt x="0" y="93"/>
                    </a:lnTo>
                    <a:lnTo>
                      <a:pt x="201" y="609"/>
                    </a:lnTo>
                    <a:lnTo>
                      <a:pt x="237" y="595"/>
                    </a:lnTo>
                    <a:lnTo>
                      <a:pt x="273" y="584"/>
                    </a:lnTo>
                    <a:lnTo>
                      <a:pt x="309" y="573"/>
                    </a:lnTo>
                    <a:lnTo>
                      <a:pt x="347" y="565"/>
                    </a:lnTo>
                    <a:lnTo>
                      <a:pt x="386" y="559"/>
                    </a:lnTo>
                    <a:lnTo>
                      <a:pt x="424" y="554"/>
                    </a:lnTo>
                    <a:lnTo>
                      <a:pt x="466" y="551"/>
                    </a:lnTo>
                    <a:lnTo>
                      <a:pt x="504" y="551"/>
                    </a:lnTo>
                    <a:lnTo>
                      <a:pt x="576" y="554"/>
                    </a:lnTo>
                    <a:lnTo>
                      <a:pt x="648" y="562"/>
                    </a:lnTo>
                    <a:lnTo>
                      <a:pt x="714" y="578"/>
                    </a:lnTo>
                    <a:lnTo>
                      <a:pt x="780" y="598"/>
                    </a:lnTo>
                    <a:lnTo>
                      <a:pt x="959" y="74"/>
                    </a:lnTo>
                    <a:lnTo>
                      <a:pt x="904" y="57"/>
                    </a:lnTo>
                    <a:lnTo>
                      <a:pt x="852" y="41"/>
                    </a:lnTo>
                    <a:lnTo>
                      <a:pt x="796" y="27"/>
                    </a:lnTo>
                    <a:lnTo>
                      <a:pt x="739" y="19"/>
                    </a:lnTo>
                    <a:lnTo>
                      <a:pt x="681" y="11"/>
                    </a:lnTo>
                    <a:lnTo>
                      <a:pt x="626" y="2"/>
                    </a:lnTo>
                    <a:lnTo>
                      <a:pt x="565" y="0"/>
                    </a:lnTo>
                    <a:lnTo>
                      <a:pt x="507" y="0"/>
                    </a:lnTo>
                    <a:close/>
                  </a:path>
                </a:pathLst>
              </a:custGeom>
              <a:solidFill>
                <a:schemeClr val="accent2"/>
              </a:solidFill>
              <a:ln w="17463">
                <a:solidFill>
                  <a:srgbClr val="FFFFFF"/>
                </a:solidFill>
                <a:prstDash val="solid"/>
                <a:round/>
                <a:headEnd/>
                <a:tailEnd/>
              </a:ln>
            </p:spPr>
            <p:txBody>
              <a:bodyPr/>
              <a:lstStyle/>
              <a:p>
                <a:endParaRPr lang="de-DE"/>
              </a:p>
            </p:txBody>
          </p:sp>
          <p:sp>
            <p:nvSpPr>
              <p:cNvPr id="18" name="Freeform 17"/>
              <p:cNvSpPr>
                <a:spLocks/>
              </p:cNvSpPr>
              <p:nvPr/>
            </p:nvSpPr>
            <p:spPr bwMode="auto">
              <a:xfrm>
                <a:off x="8373816" y="2116373"/>
                <a:ext cx="1468716" cy="1409133"/>
              </a:xfrm>
              <a:custGeom>
                <a:avLst/>
                <a:gdLst/>
                <a:ahLst/>
                <a:cxnLst>
                  <a:cxn ang="0">
                    <a:pos x="179" y="0"/>
                  </a:cxn>
                  <a:cxn ang="0">
                    <a:pos x="0" y="524"/>
                  </a:cxn>
                  <a:cxn ang="0">
                    <a:pos x="0" y="524"/>
                  </a:cxn>
                  <a:cxn ang="0">
                    <a:pos x="36" y="535"/>
                  </a:cxn>
                  <a:cxn ang="0">
                    <a:pos x="72" y="551"/>
                  </a:cxn>
                  <a:cxn ang="0">
                    <a:pos x="138" y="584"/>
                  </a:cxn>
                  <a:cxn ang="0">
                    <a:pos x="201" y="623"/>
                  </a:cxn>
                  <a:cxn ang="0">
                    <a:pos x="259" y="667"/>
                  </a:cxn>
                  <a:cxn ang="0">
                    <a:pos x="314" y="714"/>
                  </a:cxn>
                  <a:cxn ang="0">
                    <a:pos x="367" y="766"/>
                  </a:cxn>
                  <a:cxn ang="0">
                    <a:pos x="411" y="824"/>
                  </a:cxn>
                  <a:cxn ang="0">
                    <a:pos x="452" y="888"/>
                  </a:cxn>
                  <a:cxn ang="0">
                    <a:pos x="926" y="601"/>
                  </a:cxn>
                  <a:cxn ang="0">
                    <a:pos x="926" y="601"/>
                  </a:cxn>
                  <a:cxn ang="0">
                    <a:pos x="893" y="549"/>
                  </a:cxn>
                  <a:cxn ang="0">
                    <a:pos x="857" y="499"/>
                  </a:cxn>
                  <a:cxn ang="0">
                    <a:pos x="821" y="449"/>
                  </a:cxn>
                  <a:cxn ang="0">
                    <a:pos x="783" y="402"/>
                  </a:cxn>
                  <a:cxn ang="0">
                    <a:pos x="742" y="358"/>
                  </a:cxn>
                  <a:cxn ang="0">
                    <a:pos x="697" y="314"/>
                  </a:cxn>
                  <a:cxn ang="0">
                    <a:pos x="653" y="276"/>
                  </a:cxn>
                  <a:cxn ang="0">
                    <a:pos x="606" y="234"/>
                  </a:cxn>
                  <a:cxn ang="0">
                    <a:pos x="560" y="198"/>
                  </a:cxn>
                  <a:cxn ang="0">
                    <a:pos x="507" y="163"/>
                  </a:cxn>
                  <a:cxn ang="0">
                    <a:pos x="458" y="130"/>
                  </a:cxn>
                  <a:cxn ang="0">
                    <a:pos x="405" y="99"/>
                  </a:cxn>
                  <a:cxn ang="0">
                    <a:pos x="350" y="72"/>
                  </a:cxn>
                  <a:cxn ang="0">
                    <a:pos x="295" y="44"/>
                  </a:cxn>
                  <a:cxn ang="0">
                    <a:pos x="237" y="19"/>
                  </a:cxn>
                  <a:cxn ang="0">
                    <a:pos x="179" y="0"/>
                  </a:cxn>
                  <a:cxn ang="0">
                    <a:pos x="179" y="0"/>
                  </a:cxn>
                </a:cxnLst>
                <a:rect l="0" t="0" r="r" b="b"/>
                <a:pathLst>
                  <a:path w="926" h="888">
                    <a:moveTo>
                      <a:pt x="179" y="0"/>
                    </a:moveTo>
                    <a:lnTo>
                      <a:pt x="0" y="524"/>
                    </a:lnTo>
                    <a:lnTo>
                      <a:pt x="0" y="524"/>
                    </a:lnTo>
                    <a:lnTo>
                      <a:pt x="36" y="535"/>
                    </a:lnTo>
                    <a:lnTo>
                      <a:pt x="72" y="551"/>
                    </a:lnTo>
                    <a:lnTo>
                      <a:pt x="138" y="584"/>
                    </a:lnTo>
                    <a:lnTo>
                      <a:pt x="201" y="623"/>
                    </a:lnTo>
                    <a:lnTo>
                      <a:pt x="259" y="667"/>
                    </a:lnTo>
                    <a:lnTo>
                      <a:pt x="314" y="714"/>
                    </a:lnTo>
                    <a:lnTo>
                      <a:pt x="367" y="766"/>
                    </a:lnTo>
                    <a:lnTo>
                      <a:pt x="411" y="824"/>
                    </a:lnTo>
                    <a:lnTo>
                      <a:pt x="452" y="888"/>
                    </a:lnTo>
                    <a:lnTo>
                      <a:pt x="926" y="601"/>
                    </a:lnTo>
                    <a:lnTo>
                      <a:pt x="926" y="601"/>
                    </a:lnTo>
                    <a:lnTo>
                      <a:pt x="893" y="549"/>
                    </a:lnTo>
                    <a:lnTo>
                      <a:pt x="857" y="499"/>
                    </a:lnTo>
                    <a:lnTo>
                      <a:pt x="821" y="449"/>
                    </a:lnTo>
                    <a:lnTo>
                      <a:pt x="783" y="402"/>
                    </a:lnTo>
                    <a:lnTo>
                      <a:pt x="742" y="358"/>
                    </a:lnTo>
                    <a:lnTo>
                      <a:pt x="697" y="314"/>
                    </a:lnTo>
                    <a:lnTo>
                      <a:pt x="653" y="276"/>
                    </a:lnTo>
                    <a:lnTo>
                      <a:pt x="606" y="234"/>
                    </a:lnTo>
                    <a:lnTo>
                      <a:pt x="560" y="198"/>
                    </a:lnTo>
                    <a:lnTo>
                      <a:pt x="507" y="163"/>
                    </a:lnTo>
                    <a:lnTo>
                      <a:pt x="458" y="130"/>
                    </a:lnTo>
                    <a:lnTo>
                      <a:pt x="405" y="99"/>
                    </a:lnTo>
                    <a:lnTo>
                      <a:pt x="350" y="72"/>
                    </a:lnTo>
                    <a:lnTo>
                      <a:pt x="295" y="44"/>
                    </a:lnTo>
                    <a:lnTo>
                      <a:pt x="237" y="19"/>
                    </a:lnTo>
                    <a:lnTo>
                      <a:pt x="179" y="0"/>
                    </a:lnTo>
                    <a:lnTo>
                      <a:pt x="179" y="0"/>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sp>
            <p:nvSpPr>
              <p:cNvPr id="19" name="Freeform 18"/>
              <p:cNvSpPr>
                <a:spLocks/>
              </p:cNvSpPr>
              <p:nvPr/>
            </p:nvSpPr>
            <p:spPr bwMode="auto">
              <a:xfrm>
                <a:off x="9091442" y="3070049"/>
                <a:ext cx="1070861" cy="1492788"/>
              </a:xfrm>
              <a:custGeom>
                <a:avLst/>
                <a:gdLst/>
                <a:ahLst/>
                <a:cxnLst>
                  <a:cxn ang="0">
                    <a:pos x="474" y="0"/>
                  </a:cxn>
                  <a:cxn ang="0">
                    <a:pos x="0" y="287"/>
                  </a:cxn>
                  <a:cxn ang="0">
                    <a:pos x="0" y="287"/>
                  </a:cxn>
                  <a:cxn ang="0">
                    <a:pos x="28" y="334"/>
                  </a:cxn>
                  <a:cxn ang="0">
                    <a:pos x="52" y="386"/>
                  </a:cxn>
                  <a:cxn ang="0">
                    <a:pos x="74" y="438"/>
                  </a:cxn>
                  <a:cxn ang="0">
                    <a:pos x="91" y="493"/>
                  </a:cxn>
                  <a:cxn ang="0">
                    <a:pos x="105" y="551"/>
                  </a:cxn>
                  <a:cxn ang="0">
                    <a:pos x="116" y="606"/>
                  </a:cxn>
                  <a:cxn ang="0">
                    <a:pos x="121" y="667"/>
                  </a:cxn>
                  <a:cxn ang="0">
                    <a:pos x="124" y="728"/>
                  </a:cxn>
                  <a:cxn ang="0">
                    <a:pos x="124" y="728"/>
                  </a:cxn>
                  <a:cxn ang="0">
                    <a:pos x="121" y="791"/>
                  </a:cxn>
                  <a:cxn ang="0">
                    <a:pos x="113" y="855"/>
                  </a:cxn>
                  <a:cxn ang="0">
                    <a:pos x="659" y="940"/>
                  </a:cxn>
                  <a:cxn ang="0">
                    <a:pos x="659" y="940"/>
                  </a:cxn>
                  <a:cxn ang="0">
                    <a:pos x="667" y="888"/>
                  </a:cxn>
                  <a:cxn ang="0">
                    <a:pos x="673" y="833"/>
                  </a:cxn>
                  <a:cxn ang="0">
                    <a:pos x="675" y="780"/>
                  </a:cxn>
                  <a:cxn ang="0">
                    <a:pos x="675" y="725"/>
                  </a:cxn>
                  <a:cxn ang="0">
                    <a:pos x="675" y="725"/>
                  </a:cxn>
                  <a:cxn ang="0">
                    <a:pos x="675" y="675"/>
                  </a:cxn>
                  <a:cxn ang="0">
                    <a:pos x="673" y="626"/>
                  </a:cxn>
                  <a:cxn ang="0">
                    <a:pos x="667" y="576"/>
                  </a:cxn>
                  <a:cxn ang="0">
                    <a:pos x="662" y="529"/>
                  </a:cxn>
                  <a:cxn ang="0">
                    <a:pos x="656" y="482"/>
                  </a:cxn>
                  <a:cxn ang="0">
                    <a:pos x="645" y="436"/>
                  </a:cxn>
                  <a:cxn ang="0">
                    <a:pos x="623" y="342"/>
                  </a:cxn>
                  <a:cxn ang="0">
                    <a:pos x="596" y="251"/>
                  </a:cxn>
                  <a:cxn ang="0">
                    <a:pos x="560" y="165"/>
                  </a:cxn>
                  <a:cxn ang="0">
                    <a:pos x="518" y="80"/>
                  </a:cxn>
                  <a:cxn ang="0">
                    <a:pos x="474" y="0"/>
                  </a:cxn>
                  <a:cxn ang="0">
                    <a:pos x="474" y="0"/>
                  </a:cxn>
                </a:cxnLst>
                <a:rect l="0" t="0" r="r" b="b"/>
                <a:pathLst>
                  <a:path w="675" h="940">
                    <a:moveTo>
                      <a:pt x="474" y="0"/>
                    </a:moveTo>
                    <a:lnTo>
                      <a:pt x="0" y="287"/>
                    </a:lnTo>
                    <a:lnTo>
                      <a:pt x="0" y="287"/>
                    </a:lnTo>
                    <a:lnTo>
                      <a:pt x="28" y="334"/>
                    </a:lnTo>
                    <a:lnTo>
                      <a:pt x="52" y="386"/>
                    </a:lnTo>
                    <a:lnTo>
                      <a:pt x="74" y="438"/>
                    </a:lnTo>
                    <a:lnTo>
                      <a:pt x="91" y="493"/>
                    </a:lnTo>
                    <a:lnTo>
                      <a:pt x="105" y="551"/>
                    </a:lnTo>
                    <a:lnTo>
                      <a:pt x="116" y="606"/>
                    </a:lnTo>
                    <a:lnTo>
                      <a:pt x="121" y="667"/>
                    </a:lnTo>
                    <a:lnTo>
                      <a:pt x="124" y="728"/>
                    </a:lnTo>
                    <a:lnTo>
                      <a:pt x="124" y="728"/>
                    </a:lnTo>
                    <a:lnTo>
                      <a:pt x="121" y="791"/>
                    </a:lnTo>
                    <a:lnTo>
                      <a:pt x="113" y="855"/>
                    </a:lnTo>
                    <a:lnTo>
                      <a:pt x="659" y="940"/>
                    </a:lnTo>
                    <a:lnTo>
                      <a:pt x="659" y="940"/>
                    </a:lnTo>
                    <a:lnTo>
                      <a:pt x="667" y="888"/>
                    </a:lnTo>
                    <a:lnTo>
                      <a:pt x="673" y="833"/>
                    </a:lnTo>
                    <a:lnTo>
                      <a:pt x="675" y="780"/>
                    </a:lnTo>
                    <a:lnTo>
                      <a:pt x="675" y="725"/>
                    </a:lnTo>
                    <a:lnTo>
                      <a:pt x="675" y="725"/>
                    </a:lnTo>
                    <a:lnTo>
                      <a:pt x="675" y="675"/>
                    </a:lnTo>
                    <a:lnTo>
                      <a:pt x="673" y="626"/>
                    </a:lnTo>
                    <a:lnTo>
                      <a:pt x="667" y="576"/>
                    </a:lnTo>
                    <a:lnTo>
                      <a:pt x="662" y="529"/>
                    </a:lnTo>
                    <a:lnTo>
                      <a:pt x="656" y="482"/>
                    </a:lnTo>
                    <a:lnTo>
                      <a:pt x="645" y="436"/>
                    </a:lnTo>
                    <a:lnTo>
                      <a:pt x="623" y="342"/>
                    </a:lnTo>
                    <a:lnTo>
                      <a:pt x="596" y="251"/>
                    </a:lnTo>
                    <a:lnTo>
                      <a:pt x="560" y="165"/>
                    </a:lnTo>
                    <a:lnTo>
                      <a:pt x="518" y="80"/>
                    </a:lnTo>
                    <a:lnTo>
                      <a:pt x="474" y="0"/>
                    </a:lnTo>
                    <a:lnTo>
                      <a:pt x="474" y="0"/>
                    </a:lnTo>
                    <a:close/>
                  </a:path>
                </a:pathLst>
              </a:custGeom>
              <a:solidFill>
                <a:schemeClr val="bg1">
                  <a:lumMod val="50000"/>
                </a:schemeClr>
              </a:solidFill>
              <a:ln w="17463">
                <a:solidFill>
                  <a:srgbClr val="FFFFFF"/>
                </a:solidFill>
                <a:prstDash val="solid"/>
                <a:round/>
                <a:headEnd/>
                <a:tailEnd/>
              </a:ln>
            </p:spPr>
            <p:txBody>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defRPr/>
                </a:pPr>
                <a:endParaRPr lang="de-DE" dirty="0"/>
              </a:p>
            </p:txBody>
          </p:sp>
        </p:grpSp>
        <p:pic>
          <p:nvPicPr>
            <p:cNvPr id="2356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428" y="4125249"/>
              <a:ext cx="915591" cy="5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rot="17994940">
              <a:off x="3395246" y="3953085"/>
              <a:ext cx="2168863" cy="430887"/>
            </a:xfrm>
            <a:prstGeom prst="rect">
              <a:avLst/>
            </a:prstGeom>
            <a:noFill/>
            <a:ln>
              <a:noFill/>
            </a:ln>
          </p:spPr>
          <p:txBody>
            <a:bodyPr spcFirstLastPara="1" wrap="none" lIns="0" tIns="0" rIns="0" bIns="0">
              <a:prstTxWarp prst="textArchUp">
                <a:avLst>
                  <a:gd name="adj" fmla="val 11249829"/>
                </a:avLst>
              </a:prstTxWarp>
              <a:spAutoFit/>
            </a:bodyPr>
            <a:lstStyle/>
            <a:p>
              <a:pPr algn="ctr" eaLnBrk="1" hangingPunct="1">
                <a:defRPr/>
              </a:pPr>
              <a:r>
                <a:rPr lang="de-DE" sz="1400" dirty="0">
                  <a:solidFill>
                    <a:schemeClr val="bg2"/>
                  </a:solidFill>
                  <a:latin typeface="+mj-lt"/>
                  <a:cs typeface="Arial" pitchFamily="34" charset="0"/>
                </a:rPr>
                <a:t>Fokus</a:t>
              </a:r>
            </a:p>
          </p:txBody>
        </p:sp>
        <p:sp>
          <p:nvSpPr>
            <p:cNvPr id="22" name="TextBox 21"/>
            <p:cNvSpPr txBox="1"/>
            <p:nvPr/>
          </p:nvSpPr>
          <p:spPr>
            <a:xfrm rot="3771195">
              <a:off x="2465927" y="4698030"/>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2"/>
                  </a:solidFill>
                  <a:latin typeface="+mj-lt"/>
                  <a:cs typeface="Arial" pitchFamily="34" charset="0"/>
                </a:rPr>
                <a:t>Definition</a:t>
              </a:r>
            </a:p>
          </p:txBody>
        </p:sp>
        <p:sp>
          <p:nvSpPr>
            <p:cNvPr id="23" name="TextBox 22"/>
            <p:cNvSpPr txBox="1"/>
            <p:nvPr/>
          </p:nvSpPr>
          <p:spPr>
            <a:xfrm rot="18666295">
              <a:off x="2874962" y="3298596"/>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2"/>
                  </a:solidFill>
                  <a:latin typeface="+mj-lt"/>
                  <a:cs typeface="Arial" pitchFamily="34" charset="0"/>
                </a:rPr>
                <a:t>Erfolgs-</a:t>
              </a:r>
            </a:p>
            <a:p>
              <a:pPr algn="ctr" eaLnBrk="1" hangingPunct="1">
                <a:defRPr/>
              </a:pPr>
              <a:r>
                <a:rPr lang="de-DE" sz="1600" b="1" dirty="0" err="1">
                  <a:solidFill>
                    <a:schemeClr val="bg2"/>
                  </a:solidFill>
                  <a:latin typeface="+mj-lt"/>
                  <a:cs typeface="Arial" pitchFamily="34" charset="0"/>
                </a:rPr>
                <a:t>messung</a:t>
              </a:r>
              <a:endParaRPr lang="de-DE" sz="1600" b="1" dirty="0">
                <a:solidFill>
                  <a:schemeClr val="bg2"/>
                </a:solidFill>
                <a:latin typeface="+mj-lt"/>
                <a:cs typeface="Arial" pitchFamily="34" charset="0"/>
              </a:endParaRPr>
            </a:p>
          </p:txBody>
        </p:sp>
        <p:sp>
          <p:nvSpPr>
            <p:cNvPr id="24" name="TextBox 23"/>
            <p:cNvSpPr txBox="1"/>
            <p:nvPr/>
          </p:nvSpPr>
          <p:spPr>
            <a:xfrm rot="3670532">
              <a:off x="4304717" y="3906157"/>
              <a:ext cx="2168863" cy="430887"/>
            </a:xfrm>
            <a:prstGeom prst="rect">
              <a:avLst/>
            </a:prstGeom>
            <a:noFill/>
            <a:ln>
              <a:noFill/>
            </a:ln>
          </p:spPr>
          <p:txBody>
            <a:bodyPr spcFirstLastPara="1" wrap="none" lIns="0" tIns="0" rIns="0" bIns="0">
              <a:prstTxWarp prst="textArchUp">
                <a:avLst>
                  <a:gd name="adj" fmla="val 11249829"/>
                </a:avLst>
              </a:prstTxWarp>
              <a:spAutoFit/>
            </a:bodyPr>
            <a:lstStyle/>
            <a:p>
              <a:pPr algn="ctr" eaLnBrk="1" hangingPunct="1">
                <a:defRPr/>
              </a:pPr>
              <a:r>
                <a:rPr lang="de-DE" sz="1400" dirty="0">
                  <a:solidFill>
                    <a:schemeClr val="bg2"/>
                  </a:solidFill>
                  <a:latin typeface="+mj-lt"/>
                  <a:cs typeface="Arial" pitchFamily="34" charset="0"/>
                </a:rPr>
                <a:t>Kontinuität </a:t>
              </a:r>
            </a:p>
            <a:p>
              <a:pPr algn="ctr" eaLnBrk="1" hangingPunct="1">
                <a:defRPr/>
              </a:pPr>
              <a:r>
                <a:rPr lang="de-DE" sz="1400" dirty="0">
                  <a:solidFill>
                    <a:schemeClr val="bg2"/>
                  </a:solidFill>
                  <a:latin typeface="+mj-lt"/>
                  <a:cs typeface="Arial" pitchFamily="34" charset="0"/>
                </a:rPr>
                <a:t>&amp; Vernetzung</a:t>
              </a:r>
            </a:p>
          </p:txBody>
        </p:sp>
        <p:sp>
          <p:nvSpPr>
            <p:cNvPr id="25" name="TextBox 24"/>
            <p:cNvSpPr txBox="1"/>
            <p:nvPr/>
          </p:nvSpPr>
          <p:spPr>
            <a:xfrm>
              <a:off x="3981142" y="4816921"/>
              <a:ext cx="2168863" cy="430887"/>
            </a:xfrm>
            <a:prstGeom prst="rect">
              <a:avLst/>
            </a:prstGeom>
            <a:noFill/>
            <a:ln>
              <a:noFill/>
            </a:ln>
          </p:spPr>
          <p:txBody>
            <a:bodyPr spcFirstLastPara="1" wrap="none" lIns="0" tIns="0" rIns="0" bIns="0">
              <a:prstTxWarp prst="textArchDown">
                <a:avLst/>
              </a:prstTxWarp>
              <a:spAutoFit/>
            </a:bodyPr>
            <a:lstStyle/>
            <a:p>
              <a:pPr algn="ctr" eaLnBrk="1" hangingPunct="1">
                <a:defRPr/>
              </a:pPr>
              <a:r>
                <a:rPr lang="de-DE" sz="1400" dirty="0">
                  <a:solidFill>
                    <a:schemeClr val="bg2"/>
                  </a:solidFill>
                  <a:latin typeface="Georgia" pitchFamily="18" charset="0"/>
                  <a:cs typeface="Arial" pitchFamily="34" charset="0"/>
                </a:rPr>
                <a:t>Innovation</a:t>
              </a:r>
            </a:p>
          </p:txBody>
        </p:sp>
        <p:sp>
          <p:nvSpPr>
            <p:cNvPr id="26" name="TextBox 25"/>
            <p:cNvSpPr txBox="1"/>
            <p:nvPr/>
          </p:nvSpPr>
          <p:spPr>
            <a:xfrm>
              <a:off x="3940802" y="2990744"/>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2"/>
                  </a:solidFill>
                  <a:latin typeface="+mj-lt"/>
                  <a:cs typeface="Arial" pitchFamily="34" charset="0"/>
                </a:rPr>
                <a:t>Ziel-</a:t>
              </a:r>
            </a:p>
            <a:p>
              <a:pPr algn="ctr" eaLnBrk="1" hangingPunct="1">
                <a:defRPr/>
              </a:pPr>
              <a:r>
                <a:rPr lang="de-DE" sz="1600" b="1" dirty="0">
                  <a:solidFill>
                    <a:schemeClr val="bg2"/>
                  </a:solidFill>
                  <a:latin typeface="+mj-lt"/>
                  <a:cs typeface="Arial" pitchFamily="34" charset="0"/>
                </a:rPr>
                <a:t>/Potenzial-</a:t>
              </a:r>
            </a:p>
            <a:p>
              <a:pPr algn="ctr" eaLnBrk="1" hangingPunct="1">
                <a:defRPr/>
              </a:pPr>
              <a:r>
                <a:rPr lang="de-DE" sz="1600" b="1" dirty="0">
                  <a:solidFill>
                    <a:schemeClr val="bg2"/>
                  </a:solidFill>
                  <a:latin typeface="+mj-lt"/>
                  <a:cs typeface="Arial" pitchFamily="34" charset="0"/>
                </a:rPr>
                <a:t>märkte</a:t>
              </a:r>
            </a:p>
          </p:txBody>
        </p:sp>
        <p:sp>
          <p:nvSpPr>
            <p:cNvPr id="27" name="TextBox 26"/>
            <p:cNvSpPr txBox="1"/>
            <p:nvPr/>
          </p:nvSpPr>
          <p:spPr>
            <a:xfrm rot="4520653">
              <a:off x="5407113" y="3954960"/>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err="1">
                  <a:solidFill>
                    <a:schemeClr val="bg2"/>
                  </a:solidFill>
                  <a:latin typeface="+mj-lt"/>
                  <a:cs typeface="Arial" pitchFamily="34" charset="0"/>
                </a:rPr>
                <a:t>Koopera</a:t>
              </a:r>
              <a:r>
                <a:rPr lang="de-DE" sz="1600" b="1" dirty="0">
                  <a:solidFill>
                    <a:schemeClr val="bg2"/>
                  </a:solidFill>
                  <a:latin typeface="+mj-lt"/>
                  <a:cs typeface="Arial" pitchFamily="34" charset="0"/>
                </a:rPr>
                <a:t>-</a:t>
              </a:r>
            </a:p>
            <a:p>
              <a:pPr algn="ctr" eaLnBrk="1" hangingPunct="1">
                <a:defRPr/>
              </a:pPr>
              <a:r>
                <a:rPr lang="de-DE" sz="1600" b="1" dirty="0" err="1">
                  <a:solidFill>
                    <a:schemeClr val="bg2"/>
                  </a:solidFill>
                  <a:latin typeface="+mj-lt"/>
                  <a:cs typeface="Arial" pitchFamily="34" charset="0"/>
                </a:rPr>
                <a:t>tionen</a:t>
              </a:r>
              <a:endParaRPr lang="de-DE" sz="1600" b="1" dirty="0">
                <a:solidFill>
                  <a:schemeClr val="bg2"/>
                </a:solidFill>
                <a:latin typeface="+mj-lt"/>
                <a:cs typeface="Arial" pitchFamily="34" charset="0"/>
              </a:endParaRPr>
            </a:p>
          </p:txBody>
        </p:sp>
        <p:sp>
          <p:nvSpPr>
            <p:cNvPr id="28" name="Oval 27"/>
            <p:cNvSpPr>
              <a:spLocks noChangeAspect="1"/>
            </p:cNvSpPr>
            <p:nvPr/>
          </p:nvSpPr>
          <p:spPr>
            <a:xfrm>
              <a:off x="3024744" y="5538391"/>
              <a:ext cx="485233" cy="485202"/>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1</a:t>
              </a:r>
            </a:p>
          </p:txBody>
        </p:sp>
        <p:sp>
          <p:nvSpPr>
            <p:cNvPr id="29" name="Oval 28"/>
            <p:cNvSpPr>
              <a:spLocks noChangeAspect="1"/>
            </p:cNvSpPr>
            <p:nvPr/>
          </p:nvSpPr>
          <p:spPr>
            <a:xfrm>
              <a:off x="2652917" y="3394947"/>
              <a:ext cx="483375" cy="485203"/>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2</a:t>
              </a:r>
            </a:p>
          </p:txBody>
        </p:sp>
        <p:sp>
          <p:nvSpPr>
            <p:cNvPr id="30" name="Oval 29"/>
            <p:cNvSpPr>
              <a:spLocks noChangeAspect="1"/>
            </p:cNvSpPr>
            <p:nvPr/>
          </p:nvSpPr>
          <p:spPr>
            <a:xfrm>
              <a:off x="4270364" y="1926325"/>
              <a:ext cx="485233" cy="485203"/>
            </a:xfrm>
            <a:prstGeom prst="ellipse">
              <a:avLst/>
            </a:prstGeom>
            <a:solidFill>
              <a:schemeClr val="bg2"/>
            </a:solidFill>
            <a:ln w="12700">
              <a:solidFill>
                <a:schemeClr val="accent2"/>
              </a:solidFill>
              <a:prstDash val="sysDot"/>
            </a:ln>
          </p:spPr>
          <p:txBody>
            <a:bodyPr anchor="ctr"/>
            <a:lstStyle/>
            <a:p>
              <a:pPr algn="ctr" eaLnBrk="1" hangingPunct="1">
                <a:defRPr/>
              </a:pPr>
              <a:r>
                <a:rPr lang="de-DE" sz="1400" b="1" dirty="0">
                  <a:latin typeface="+mj-lt"/>
                  <a:cs typeface="Arial" panose="020B0604020202020204" pitchFamily="34" charset="0"/>
                </a:rPr>
                <a:t>3</a:t>
              </a:r>
            </a:p>
          </p:txBody>
        </p:sp>
        <p:sp>
          <p:nvSpPr>
            <p:cNvPr id="31" name="Oval 30"/>
            <p:cNvSpPr>
              <a:spLocks noChangeAspect="1"/>
            </p:cNvSpPr>
            <p:nvPr/>
          </p:nvSpPr>
          <p:spPr>
            <a:xfrm>
              <a:off x="5871078" y="2060174"/>
              <a:ext cx="485235" cy="485203"/>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4</a:t>
              </a:r>
            </a:p>
          </p:txBody>
        </p:sp>
        <p:sp>
          <p:nvSpPr>
            <p:cNvPr id="32" name="Oval 31"/>
            <p:cNvSpPr>
              <a:spLocks noChangeAspect="1"/>
            </p:cNvSpPr>
            <p:nvPr/>
          </p:nvSpPr>
          <p:spPr>
            <a:xfrm>
              <a:off x="6928926" y="3212763"/>
              <a:ext cx="485233" cy="485203"/>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5</a:t>
              </a:r>
            </a:p>
          </p:txBody>
        </p:sp>
        <p:sp>
          <p:nvSpPr>
            <p:cNvPr id="33" name="Oval 32"/>
            <p:cNvSpPr>
              <a:spLocks noChangeAspect="1"/>
            </p:cNvSpPr>
            <p:nvPr/>
          </p:nvSpPr>
          <p:spPr>
            <a:xfrm>
              <a:off x="7005150" y="4965815"/>
              <a:ext cx="485235" cy="483344"/>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6</a:t>
              </a:r>
            </a:p>
          </p:txBody>
        </p:sp>
        <p:sp>
          <p:nvSpPr>
            <p:cNvPr id="34" name="Oval 33"/>
            <p:cNvSpPr>
              <a:spLocks noChangeAspect="1"/>
            </p:cNvSpPr>
            <p:nvPr/>
          </p:nvSpPr>
          <p:spPr>
            <a:xfrm>
              <a:off x="6081160" y="6198341"/>
              <a:ext cx="483375" cy="485203"/>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7</a:t>
              </a:r>
            </a:p>
          </p:txBody>
        </p:sp>
        <p:sp>
          <p:nvSpPr>
            <p:cNvPr id="35" name="Oval 34"/>
            <p:cNvSpPr>
              <a:spLocks noChangeAspect="1"/>
            </p:cNvSpPr>
            <p:nvPr/>
          </p:nvSpPr>
          <p:spPr>
            <a:xfrm>
              <a:off x="4471150" y="6449308"/>
              <a:ext cx="485233" cy="485202"/>
            </a:xfrm>
            <a:prstGeom prst="ellipse">
              <a:avLst/>
            </a:prstGeom>
            <a:solidFill>
              <a:schemeClr val="bg2"/>
            </a:solidFill>
            <a:ln w="12700">
              <a:solidFill>
                <a:schemeClr val="bg1">
                  <a:lumMod val="50000"/>
                </a:schemeClr>
              </a:solidFill>
              <a:prstDash val="sysDot"/>
            </a:ln>
          </p:spPr>
          <p:txBody>
            <a:bodyPr anchor="ctr"/>
            <a:lstStyle/>
            <a:p>
              <a:pPr algn="ctr" eaLnBrk="1" hangingPunct="1">
                <a:defRPr/>
              </a:pPr>
              <a:r>
                <a:rPr lang="de-DE" sz="1400" b="1" dirty="0">
                  <a:latin typeface="+mj-lt"/>
                  <a:cs typeface="Arial" panose="020B0604020202020204" pitchFamily="34" charset="0"/>
                </a:rPr>
                <a:t>8</a:t>
              </a:r>
            </a:p>
          </p:txBody>
        </p:sp>
        <p:sp>
          <p:nvSpPr>
            <p:cNvPr id="36" name="TextBox 35"/>
            <p:cNvSpPr txBox="1"/>
            <p:nvPr/>
          </p:nvSpPr>
          <p:spPr>
            <a:xfrm rot="18129224">
              <a:off x="5351717" y="4951179"/>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2"/>
                  </a:solidFill>
                  <a:latin typeface="+mj-lt"/>
                  <a:cs typeface="Arial" pitchFamily="34" charset="0"/>
                </a:rPr>
                <a:t>Startups</a:t>
              </a:r>
            </a:p>
          </p:txBody>
        </p:sp>
        <p:sp>
          <p:nvSpPr>
            <p:cNvPr id="37" name="TextBox 36"/>
            <p:cNvSpPr txBox="1"/>
            <p:nvPr/>
          </p:nvSpPr>
          <p:spPr>
            <a:xfrm rot="20447492">
              <a:off x="4484621" y="5540575"/>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a:solidFill>
                    <a:schemeClr val="bg2"/>
                  </a:solidFill>
                  <a:latin typeface="+mj-lt"/>
                  <a:cs typeface="Arial" pitchFamily="34" charset="0"/>
                </a:rPr>
                <a:t>Cross-</a:t>
              </a:r>
            </a:p>
            <a:p>
              <a:pPr algn="ctr" eaLnBrk="1" hangingPunct="1">
                <a:defRPr/>
              </a:pPr>
              <a:r>
                <a:rPr lang="de-DE" sz="1600" b="1" dirty="0">
                  <a:solidFill>
                    <a:schemeClr val="bg2"/>
                  </a:solidFill>
                  <a:latin typeface="+mj-lt"/>
                  <a:cs typeface="Arial" pitchFamily="34" charset="0"/>
                </a:rPr>
                <a:t>Cluster</a:t>
              </a:r>
            </a:p>
          </p:txBody>
        </p:sp>
        <p:sp>
          <p:nvSpPr>
            <p:cNvPr id="38" name="TextBox 37"/>
            <p:cNvSpPr txBox="1"/>
            <p:nvPr/>
          </p:nvSpPr>
          <p:spPr>
            <a:xfrm rot="1218361">
              <a:off x="3513845" y="5535405"/>
              <a:ext cx="2168863" cy="430887"/>
            </a:xfrm>
            <a:prstGeom prst="rect">
              <a:avLst/>
            </a:prstGeom>
            <a:noFill/>
            <a:ln>
              <a:noFill/>
            </a:ln>
          </p:spPr>
          <p:txBody>
            <a:bodyPr spcFirstLastPara="1" wrap="none" lIns="0" tIns="0" rIns="0" bIns="0">
              <a:prstTxWarp prst="textArchDown">
                <a:avLst>
                  <a:gd name="adj" fmla="val 431224"/>
                </a:avLst>
              </a:prstTxWarp>
              <a:spAutoFit/>
            </a:bodyPr>
            <a:lstStyle/>
            <a:p>
              <a:pPr algn="ctr" eaLnBrk="1" hangingPunct="1">
                <a:defRPr/>
              </a:pPr>
              <a:r>
                <a:rPr lang="de-DE" sz="1600" b="1" dirty="0" err="1">
                  <a:solidFill>
                    <a:schemeClr val="bg2"/>
                  </a:solidFill>
                  <a:latin typeface="+mj-lt"/>
                  <a:cs typeface="Arial" pitchFamily="34" charset="0"/>
                </a:rPr>
                <a:t>Digitali</a:t>
              </a:r>
              <a:r>
                <a:rPr lang="de-DE" sz="1600" b="1" dirty="0">
                  <a:solidFill>
                    <a:schemeClr val="bg2"/>
                  </a:solidFill>
                  <a:latin typeface="+mj-lt"/>
                  <a:cs typeface="Arial" pitchFamily="34" charset="0"/>
                </a:rPr>
                <a:t>-</a:t>
              </a:r>
            </a:p>
            <a:p>
              <a:pPr algn="ctr" eaLnBrk="1" hangingPunct="1">
                <a:defRPr/>
              </a:pPr>
              <a:r>
                <a:rPr lang="de-DE" sz="1600" b="1" dirty="0" err="1">
                  <a:solidFill>
                    <a:schemeClr val="bg2"/>
                  </a:solidFill>
                  <a:latin typeface="+mj-lt"/>
                  <a:cs typeface="Arial" pitchFamily="34" charset="0"/>
                </a:rPr>
                <a:t>sierung</a:t>
              </a:r>
              <a:endParaRPr lang="de-DE" sz="1600" b="1" dirty="0">
                <a:solidFill>
                  <a:schemeClr val="bg2"/>
                </a:solidFill>
                <a:latin typeface="+mj-lt"/>
                <a:cs typeface="Arial" pitchFamily="34" charset="0"/>
              </a:endParaRPr>
            </a:p>
          </p:txBody>
        </p:sp>
        <p:sp>
          <p:nvSpPr>
            <p:cNvPr id="39" name="TextBox 38"/>
            <p:cNvSpPr txBox="1"/>
            <p:nvPr/>
          </p:nvSpPr>
          <p:spPr>
            <a:xfrm rot="2700584">
              <a:off x="4844657" y="3064962"/>
              <a:ext cx="2168863" cy="430887"/>
            </a:xfrm>
            <a:prstGeom prst="rect">
              <a:avLst/>
            </a:prstGeom>
            <a:noFill/>
            <a:ln>
              <a:noFill/>
            </a:ln>
          </p:spPr>
          <p:txBody>
            <a:bodyPr spcFirstLastPara="1" wrap="none" lIns="0" tIns="0" rIns="0" bIns="0">
              <a:prstTxWarp prst="textArchUp">
                <a:avLst/>
              </a:prstTxWarp>
              <a:spAutoFit/>
            </a:bodyPr>
            <a:lstStyle/>
            <a:p>
              <a:pPr algn="ctr" eaLnBrk="1" hangingPunct="1">
                <a:defRPr/>
              </a:pPr>
              <a:r>
                <a:rPr lang="de-DE" sz="1600" b="1" dirty="0">
                  <a:solidFill>
                    <a:schemeClr val="bg2"/>
                  </a:solidFill>
                  <a:latin typeface="+mj-lt"/>
                  <a:cs typeface="Arial" pitchFamily="34" charset="0"/>
                </a:rPr>
                <a:t>In- und </a:t>
              </a:r>
            </a:p>
            <a:p>
              <a:pPr algn="ctr" eaLnBrk="1" hangingPunct="1">
                <a:defRPr/>
              </a:pPr>
              <a:r>
                <a:rPr lang="de-DE" sz="1600" b="1" dirty="0">
                  <a:solidFill>
                    <a:schemeClr val="bg2"/>
                  </a:solidFill>
                  <a:latin typeface="+mj-lt"/>
                  <a:cs typeface="Arial" pitchFamily="34" charset="0"/>
                </a:rPr>
                <a:t>Outbound</a:t>
              </a:r>
            </a:p>
          </p:txBody>
        </p:sp>
        <p:sp>
          <p:nvSpPr>
            <p:cNvPr id="40" name="Rectangle 39"/>
            <p:cNvSpPr/>
            <p:nvPr/>
          </p:nvSpPr>
          <p:spPr>
            <a:xfrm>
              <a:off x="503757" y="2024853"/>
              <a:ext cx="137204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USA</a:t>
              </a:r>
            </a:p>
          </p:txBody>
        </p:sp>
        <p:sp>
          <p:nvSpPr>
            <p:cNvPr id="41" name="Rectangle 40"/>
            <p:cNvSpPr/>
            <p:nvPr/>
          </p:nvSpPr>
          <p:spPr>
            <a:xfrm>
              <a:off x="503757" y="2418964"/>
              <a:ext cx="1372041" cy="351353"/>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China</a:t>
              </a:r>
            </a:p>
          </p:txBody>
        </p:sp>
        <p:grpSp>
          <p:nvGrpSpPr>
            <p:cNvPr id="23582" name="Group 41"/>
            <p:cNvGrpSpPr>
              <a:grpSpLocks/>
            </p:cNvGrpSpPr>
            <p:nvPr/>
          </p:nvGrpSpPr>
          <p:grpSpPr bwMode="auto">
            <a:xfrm>
              <a:off x="3156352" y="2010495"/>
              <a:ext cx="291656" cy="277752"/>
              <a:chOff x="4091659" y="3474401"/>
              <a:chExt cx="612000" cy="612000"/>
            </a:xfrm>
          </p:grpSpPr>
          <p:sp>
            <p:nvSpPr>
              <p:cNvPr id="43" name="Oval 42"/>
              <p:cNvSpPr/>
              <p:nvPr/>
            </p:nvSpPr>
            <p:spPr bwMode="ltGray">
              <a:xfrm>
                <a:off x="4092477" y="3473268"/>
                <a:ext cx="612479" cy="61442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27"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5" name="Rectangle 44"/>
            <p:cNvSpPr>
              <a:spLocks noChangeAspect="1"/>
            </p:cNvSpPr>
            <p:nvPr/>
          </p:nvSpPr>
          <p:spPr>
            <a:xfrm>
              <a:off x="503757" y="2026712"/>
              <a:ext cx="265856" cy="18032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1</a:t>
              </a:r>
            </a:p>
          </p:txBody>
        </p:sp>
        <p:sp>
          <p:nvSpPr>
            <p:cNvPr id="46" name="Rectangle 45"/>
            <p:cNvSpPr>
              <a:spLocks noChangeAspect="1"/>
            </p:cNvSpPr>
            <p:nvPr/>
          </p:nvSpPr>
          <p:spPr>
            <a:xfrm>
              <a:off x="503757" y="2418964"/>
              <a:ext cx="263997" cy="17846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2</a:t>
              </a:r>
            </a:p>
          </p:txBody>
        </p:sp>
        <p:grpSp>
          <p:nvGrpSpPr>
            <p:cNvPr id="23585" name="Group 46"/>
            <p:cNvGrpSpPr>
              <a:grpSpLocks/>
            </p:cNvGrpSpPr>
            <p:nvPr/>
          </p:nvGrpSpPr>
          <p:grpSpPr bwMode="auto">
            <a:xfrm>
              <a:off x="1920652" y="2022211"/>
              <a:ext cx="275407" cy="264630"/>
              <a:chOff x="4966372" y="5907019"/>
              <a:chExt cx="612000" cy="612000"/>
            </a:xfrm>
          </p:grpSpPr>
          <p:sp>
            <p:nvSpPr>
              <p:cNvPr id="48" name="Oval 47"/>
              <p:cNvSpPr/>
              <p:nvPr/>
            </p:nvSpPr>
            <p:spPr bwMode="ltGray">
              <a:xfrm>
                <a:off x="4965852" y="5908828"/>
                <a:ext cx="611433" cy="610497"/>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825"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86" name="Group 49"/>
            <p:cNvGrpSpPr>
              <a:grpSpLocks/>
            </p:cNvGrpSpPr>
            <p:nvPr/>
          </p:nvGrpSpPr>
          <p:grpSpPr bwMode="auto">
            <a:xfrm>
              <a:off x="2844425" y="2010495"/>
              <a:ext cx="284160" cy="270375"/>
              <a:chOff x="592807" y="3474401"/>
              <a:chExt cx="612000" cy="612000"/>
            </a:xfrm>
          </p:grpSpPr>
          <p:sp>
            <p:nvSpPr>
              <p:cNvPr id="51" name="Oval 50"/>
              <p:cNvSpPr/>
              <p:nvPr/>
            </p:nvSpPr>
            <p:spPr bwMode="ltGray">
              <a:xfrm>
                <a:off x="592769" y="3473237"/>
                <a:ext cx="612620" cy="614356"/>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23"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87" name="Group 52"/>
            <p:cNvGrpSpPr>
              <a:grpSpLocks/>
            </p:cNvGrpSpPr>
            <p:nvPr/>
          </p:nvGrpSpPr>
          <p:grpSpPr bwMode="auto">
            <a:xfrm>
              <a:off x="2531443" y="2013532"/>
              <a:ext cx="290415" cy="270545"/>
              <a:chOff x="6722402" y="4690710"/>
              <a:chExt cx="612869" cy="612000"/>
            </a:xfrm>
          </p:grpSpPr>
          <p:sp>
            <p:nvSpPr>
              <p:cNvPr id="54" name="Oval 53"/>
              <p:cNvSpPr/>
              <p:nvPr/>
            </p:nvSpPr>
            <p:spPr bwMode="ltGray">
              <a:xfrm>
                <a:off x="6723729" y="4691089"/>
                <a:ext cx="612046" cy="609764"/>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21"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88" name="Group 55"/>
            <p:cNvGrpSpPr>
              <a:grpSpLocks/>
            </p:cNvGrpSpPr>
            <p:nvPr/>
          </p:nvGrpSpPr>
          <p:grpSpPr bwMode="auto">
            <a:xfrm>
              <a:off x="2222245" y="2007953"/>
              <a:ext cx="282603" cy="285675"/>
              <a:chOff x="4091659" y="5907019"/>
              <a:chExt cx="612000" cy="612000"/>
            </a:xfrm>
          </p:grpSpPr>
          <p:sp>
            <p:nvSpPr>
              <p:cNvPr id="57" name="Oval 56"/>
              <p:cNvSpPr/>
              <p:nvPr/>
            </p:nvSpPr>
            <p:spPr bwMode="ltGray">
              <a:xfrm>
                <a:off x="4090257" y="5907380"/>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19"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9" name="TextBox 58"/>
            <p:cNvSpPr txBox="1"/>
            <p:nvPr/>
          </p:nvSpPr>
          <p:spPr>
            <a:xfrm>
              <a:off x="561390" y="6380524"/>
              <a:ext cx="2463354" cy="189619"/>
            </a:xfrm>
            <a:prstGeom prst="rect">
              <a:avLst/>
            </a:prstGeom>
            <a:noFill/>
            <a:ln>
              <a:noFill/>
            </a:ln>
          </p:spPr>
          <p:txBody>
            <a:bodyPr lIns="0" tIns="0" rIns="0" bIns="0">
              <a:spAutoFit/>
            </a:bodyPr>
            <a:lstStyle/>
            <a:p>
              <a:pPr eaLnBrk="1" hangingPunct="1">
                <a:defRPr/>
              </a:pPr>
              <a:r>
                <a:rPr lang="de-DE" sz="1050" b="1" i="1" dirty="0">
                  <a:latin typeface="+mj-lt"/>
                  <a:cs typeface="Arial" panose="020B0604020202020204" pitchFamily="34" charset="0"/>
                </a:rPr>
                <a:t>Legende:</a:t>
              </a:r>
            </a:p>
          </p:txBody>
        </p:sp>
        <p:sp>
          <p:nvSpPr>
            <p:cNvPr id="60" name="TextBox 59"/>
            <p:cNvSpPr txBox="1"/>
            <p:nvPr/>
          </p:nvSpPr>
          <p:spPr>
            <a:xfrm>
              <a:off x="6925207" y="6482771"/>
              <a:ext cx="316053" cy="414560"/>
            </a:xfrm>
            <a:prstGeom prst="rect">
              <a:avLst/>
            </a:prstGeom>
            <a:noFill/>
            <a:ln>
              <a:noFill/>
            </a:ln>
          </p:spPr>
          <p:txBody>
            <a:bodyPr lIns="0" tIns="0" rIns="0" bIns="0">
              <a:spAutoFit/>
            </a:bodyPr>
            <a:lstStyle/>
            <a:p>
              <a:pPr eaLnBrk="1" hangingPunct="1">
                <a:defRPr/>
              </a:pPr>
              <a:endParaRPr lang="de-DE" sz="900" i="1" dirty="0">
                <a:latin typeface="+mj-lt"/>
                <a:cs typeface="Arial" panose="020B0604020202020204" pitchFamily="34" charset="0"/>
              </a:endParaRPr>
            </a:p>
            <a:p>
              <a:pPr eaLnBrk="1" hangingPunct="1">
                <a:defRPr/>
              </a:pPr>
              <a:endParaRPr lang="de-DE" sz="900" i="1" dirty="0">
                <a:latin typeface="+mj-lt"/>
                <a:cs typeface="Arial" panose="020B0604020202020204" pitchFamily="34" charset="0"/>
              </a:endParaRP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grpSp>
          <p:nvGrpSpPr>
            <p:cNvPr id="23591" name="Group 60"/>
            <p:cNvGrpSpPr>
              <a:grpSpLocks/>
            </p:cNvGrpSpPr>
            <p:nvPr/>
          </p:nvGrpSpPr>
          <p:grpSpPr bwMode="auto">
            <a:xfrm>
              <a:off x="1803798" y="6833561"/>
              <a:ext cx="261877" cy="252762"/>
              <a:chOff x="4091659" y="3474401"/>
              <a:chExt cx="612000" cy="612000"/>
            </a:xfrm>
          </p:grpSpPr>
          <p:sp>
            <p:nvSpPr>
              <p:cNvPr id="62" name="Oval 61"/>
              <p:cNvSpPr/>
              <p:nvPr/>
            </p:nvSpPr>
            <p:spPr bwMode="ltGray">
              <a:xfrm>
                <a:off x="4090477" y="3475765"/>
                <a:ext cx="612610" cy="612156"/>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17"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92" name="Group 63"/>
            <p:cNvGrpSpPr>
              <a:grpSpLocks/>
            </p:cNvGrpSpPr>
            <p:nvPr/>
          </p:nvGrpSpPr>
          <p:grpSpPr bwMode="auto">
            <a:xfrm>
              <a:off x="509583" y="6606977"/>
              <a:ext cx="251627" cy="259416"/>
              <a:chOff x="4966372" y="5907019"/>
              <a:chExt cx="612000" cy="612000"/>
            </a:xfrm>
          </p:grpSpPr>
          <p:sp>
            <p:nvSpPr>
              <p:cNvPr id="65" name="Oval 64"/>
              <p:cNvSpPr/>
              <p:nvPr/>
            </p:nvSpPr>
            <p:spPr bwMode="ltGray">
              <a:xfrm>
                <a:off x="4965765" y="5907837"/>
                <a:ext cx="610436" cy="609610"/>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815"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93" name="Group 66"/>
            <p:cNvGrpSpPr>
              <a:grpSpLocks/>
            </p:cNvGrpSpPr>
            <p:nvPr/>
          </p:nvGrpSpPr>
          <p:grpSpPr bwMode="auto">
            <a:xfrm>
              <a:off x="509583" y="6844058"/>
              <a:ext cx="251312" cy="257221"/>
              <a:chOff x="592807" y="3474401"/>
              <a:chExt cx="612000" cy="612000"/>
            </a:xfrm>
          </p:grpSpPr>
          <p:sp>
            <p:nvSpPr>
              <p:cNvPr id="68" name="Oval 67"/>
              <p:cNvSpPr/>
              <p:nvPr/>
            </p:nvSpPr>
            <p:spPr bwMode="ltGray">
              <a:xfrm>
                <a:off x="592200" y="3472883"/>
                <a:ext cx="611201" cy="614811"/>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13"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94" name="Group 69"/>
            <p:cNvGrpSpPr>
              <a:grpSpLocks/>
            </p:cNvGrpSpPr>
            <p:nvPr/>
          </p:nvGrpSpPr>
          <p:grpSpPr bwMode="auto">
            <a:xfrm>
              <a:off x="2994444" y="6557739"/>
              <a:ext cx="299948" cy="301856"/>
              <a:chOff x="6722402" y="4690710"/>
              <a:chExt cx="612869" cy="612000"/>
            </a:xfrm>
          </p:grpSpPr>
          <p:sp>
            <p:nvSpPr>
              <p:cNvPr id="71" name="Oval 70"/>
              <p:cNvSpPr/>
              <p:nvPr/>
            </p:nvSpPr>
            <p:spPr bwMode="ltGray">
              <a:xfrm>
                <a:off x="6723534" y="4689478"/>
                <a:ext cx="611586" cy="614358"/>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11"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595" name="Group 72"/>
            <p:cNvGrpSpPr>
              <a:grpSpLocks/>
            </p:cNvGrpSpPr>
            <p:nvPr/>
          </p:nvGrpSpPr>
          <p:grpSpPr bwMode="auto">
            <a:xfrm>
              <a:off x="1795033" y="6557739"/>
              <a:ext cx="280242" cy="276897"/>
              <a:chOff x="4091659" y="5907019"/>
              <a:chExt cx="612000" cy="612000"/>
            </a:xfrm>
          </p:grpSpPr>
          <p:sp>
            <p:nvSpPr>
              <p:cNvPr id="74" name="Oval 73"/>
              <p:cNvSpPr/>
              <p:nvPr/>
            </p:nvSpPr>
            <p:spPr bwMode="ltGray">
              <a:xfrm>
                <a:off x="4093454" y="5905676"/>
                <a:ext cx="609005" cy="612212"/>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09"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6" name="TextBox 75"/>
            <p:cNvSpPr txBox="1"/>
            <p:nvPr/>
          </p:nvSpPr>
          <p:spPr>
            <a:xfrm>
              <a:off x="801219" y="6588734"/>
              <a:ext cx="961172" cy="416419"/>
            </a:xfrm>
            <a:prstGeom prst="rect">
              <a:avLst/>
            </a:prstGeom>
            <a:noFill/>
            <a:ln>
              <a:noFill/>
            </a:ln>
          </p:spPr>
          <p:txBody>
            <a:bodyPr lIns="0" tIns="0" rIns="0" bIns="0">
              <a:spAutoFit/>
            </a:bodyPr>
            <a:lstStyle/>
            <a:p>
              <a:pPr eaLnBrk="1" hangingPunct="1">
                <a:defRPr/>
              </a:pPr>
              <a:r>
                <a:rPr lang="de-DE" sz="850" i="1" dirty="0">
                  <a:latin typeface="+mj-lt"/>
                  <a:cs typeface="Arial" panose="020B0604020202020204" pitchFamily="34" charset="0"/>
                </a:rPr>
                <a:t>Verkehr, Mobilität, Logistik</a:t>
              </a: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sp>
          <p:nvSpPr>
            <p:cNvPr id="77" name="TextBox 76"/>
            <p:cNvSpPr txBox="1"/>
            <p:nvPr/>
          </p:nvSpPr>
          <p:spPr>
            <a:xfrm>
              <a:off x="2110049" y="6586875"/>
              <a:ext cx="961172" cy="399688"/>
            </a:xfrm>
            <a:prstGeom prst="rect">
              <a:avLst/>
            </a:prstGeom>
            <a:noFill/>
            <a:ln>
              <a:noFill/>
            </a:ln>
          </p:spPr>
          <p:txBody>
            <a:bodyPr lIns="0" tIns="0" rIns="0" bIns="0">
              <a:spAutoFit/>
            </a:bodyPr>
            <a:lstStyle/>
            <a:p>
              <a:pPr eaLnBrk="1" hangingPunct="1">
                <a:defRPr/>
              </a:pPr>
              <a:r>
                <a:rPr lang="de-DE" sz="850" i="1" dirty="0">
                  <a:latin typeface="+mj-lt"/>
                  <a:cs typeface="Arial" panose="020B0604020202020204" pitchFamily="34" charset="0"/>
                </a:rPr>
                <a:t>IKT, Medien, Kreativwirtschaft</a:t>
              </a: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sp>
          <p:nvSpPr>
            <p:cNvPr id="78" name="TextBox 77"/>
            <p:cNvSpPr txBox="1"/>
            <p:nvPr/>
          </p:nvSpPr>
          <p:spPr>
            <a:xfrm>
              <a:off x="3350091" y="6562708"/>
              <a:ext cx="961173" cy="399689"/>
            </a:xfrm>
            <a:prstGeom prst="rect">
              <a:avLst/>
            </a:prstGeom>
            <a:noFill/>
            <a:ln>
              <a:noFill/>
            </a:ln>
          </p:spPr>
          <p:txBody>
            <a:bodyPr lIns="0" tIns="0" rIns="0" bIns="0">
              <a:spAutoFit/>
            </a:bodyPr>
            <a:lstStyle/>
            <a:p>
              <a:pPr eaLnBrk="1" hangingPunct="1">
                <a:defRPr/>
              </a:pPr>
              <a:r>
                <a:rPr lang="de-DE" sz="850" i="1" dirty="0">
                  <a:latin typeface="+mj-lt"/>
                  <a:cs typeface="Arial" panose="020B0604020202020204" pitchFamily="34" charset="0"/>
                </a:rPr>
                <a:t>Energie-</a:t>
              </a:r>
            </a:p>
            <a:p>
              <a:pPr eaLnBrk="1" hangingPunct="1">
                <a:defRPr/>
              </a:pPr>
              <a:r>
                <a:rPr lang="de-DE" sz="850" i="1" dirty="0" err="1">
                  <a:latin typeface="+mj-lt"/>
                  <a:cs typeface="Arial" panose="020B0604020202020204" pitchFamily="34" charset="0"/>
                </a:rPr>
                <a:t>technik</a:t>
              </a:r>
              <a:endParaRPr lang="de-DE" sz="850" i="1" dirty="0">
                <a:latin typeface="+mj-lt"/>
                <a:cs typeface="Arial" panose="020B0604020202020204" pitchFamily="34" charset="0"/>
              </a:endParaRP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sp>
          <p:nvSpPr>
            <p:cNvPr id="79" name="TextBox 78"/>
            <p:cNvSpPr txBox="1"/>
            <p:nvPr/>
          </p:nvSpPr>
          <p:spPr>
            <a:xfrm>
              <a:off x="808655" y="6904766"/>
              <a:ext cx="961172" cy="269558"/>
            </a:xfrm>
            <a:prstGeom prst="rect">
              <a:avLst/>
            </a:prstGeom>
            <a:noFill/>
            <a:ln>
              <a:noFill/>
            </a:ln>
          </p:spPr>
          <p:txBody>
            <a:bodyPr lIns="0" tIns="0" rIns="0" bIns="0">
              <a:spAutoFit/>
            </a:bodyPr>
            <a:lstStyle/>
            <a:p>
              <a:pPr eaLnBrk="1" hangingPunct="1">
                <a:defRPr/>
              </a:pPr>
              <a:r>
                <a:rPr lang="de-DE" sz="850" i="1" dirty="0">
                  <a:latin typeface="+mj-lt"/>
                  <a:cs typeface="Arial" panose="020B0604020202020204" pitchFamily="34" charset="0"/>
                </a:rPr>
                <a:t>Optik</a:t>
              </a: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sp>
          <p:nvSpPr>
            <p:cNvPr id="81" name="Rectangle 80"/>
            <p:cNvSpPr/>
            <p:nvPr/>
          </p:nvSpPr>
          <p:spPr>
            <a:xfrm>
              <a:off x="503757" y="2807498"/>
              <a:ext cx="137204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Frank-</a:t>
              </a:r>
            </a:p>
            <a:p>
              <a:pPr algn="ctr" eaLnBrk="1" hangingPunct="1">
                <a:defRPr/>
              </a:pPr>
              <a:r>
                <a:rPr lang="de-DE" sz="1000" b="1" i="1" dirty="0">
                  <a:solidFill>
                    <a:schemeClr val="bg1"/>
                  </a:solidFill>
                  <a:latin typeface="+mj-lt"/>
                  <a:cs typeface="Arial" panose="020B0604020202020204" pitchFamily="34" charset="0"/>
                </a:rPr>
                <a:t>reich</a:t>
              </a:r>
            </a:p>
          </p:txBody>
        </p:sp>
        <p:sp>
          <p:nvSpPr>
            <p:cNvPr id="82" name="Rectangle 81"/>
            <p:cNvSpPr>
              <a:spLocks noChangeAspect="1"/>
            </p:cNvSpPr>
            <p:nvPr/>
          </p:nvSpPr>
          <p:spPr>
            <a:xfrm>
              <a:off x="503757" y="2814934"/>
              <a:ext cx="265856" cy="17846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3</a:t>
              </a:r>
            </a:p>
          </p:txBody>
        </p:sp>
        <p:sp>
          <p:nvSpPr>
            <p:cNvPr id="83" name="Rectangle 82"/>
            <p:cNvSpPr/>
            <p:nvPr/>
          </p:nvSpPr>
          <p:spPr>
            <a:xfrm>
              <a:off x="503757" y="3999127"/>
              <a:ext cx="137204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Polen</a:t>
              </a:r>
            </a:p>
          </p:txBody>
        </p:sp>
        <p:sp>
          <p:nvSpPr>
            <p:cNvPr id="84" name="Rectangle 83"/>
            <p:cNvSpPr>
              <a:spLocks noChangeAspect="1"/>
            </p:cNvSpPr>
            <p:nvPr/>
          </p:nvSpPr>
          <p:spPr>
            <a:xfrm>
              <a:off x="503757" y="4004703"/>
              <a:ext cx="265856" cy="17846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6</a:t>
              </a:r>
            </a:p>
          </p:txBody>
        </p:sp>
        <p:sp>
          <p:nvSpPr>
            <p:cNvPr id="85" name="Rectangle 84"/>
            <p:cNvSpPr/>
            <p:nvPr/>
          </p:nvSpPr>
          <p:spPr>
            <a:xfrm>
              <a:off x="500039" y="3599438"/>
              <a:ext cx="1375759"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Schweiz</a:t>
              </a:r>
            </a:p>
          </p:txBody>
        </p:sp>
        <p:sp>
          <p:nvSpPr>
            <p:cNvPr id="86" name="Rectangle 85"/>
            <p:cNvSpPr>
              <a:spLocks noChangeAspect="1"/>
            </p:cNvSpPr>
            <p:nvPr/>
          </p:nvSpPr>
          <p:spPr>
            <a:xfrm>
              <a:off x="509334" y="3605016"/>
              <a:ext cx="267715" cy="180324"/>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5</a:t>
              </a:r>
            </a:p>
          </p:txBody>
        </p:sp>
        <p:sp>
          <p:nvSpPr>
            <p:cNvPr id="87" name="Rectangle 86"/>
            <p:cNvSpPr/>
            <p:nvPr/>
          </p:nvSpPr>
          <p:spPr>
            <a:xfrm>
              <a:off x="503757" y="3203469"/>
              <a:ext cx="137204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Vereinigtes Königreich</a:t>
              </a:r>
            </a:p>
          </p:txBody>
        </p:sp>
        <p:sp>
          <p:nvSpPr>
            <p:cNvPr id="88" name="Rectangle 87"/>
            <p:cNvSpPr>
              <a:spLocks noChangeAspect="1"/>
            </p:cNvSpPr>
            <p:nvPr/>
          </p:nvSpPr>
          <p:spPr>
            <a:xfrm>
              <a:off x="503757" y="3203469"/>
              <a:ext cx="265856" cy="185901"/>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4</a:t>
              </a:r>
            </a:p>
          </p:txBody>
        </p:sp>
        <p:sp>
          <p:nvSpPr>
            <p:cNvPr id="89" name="Rectangle 88"/>
            <p:cNvSpPr/>
            <p:nvPr/>
          </p:nvSpPr>
          <p:spPr>
            <a:xfrm>
              <a:off x="503757" y="4396956"/>
              <a:ext cx="137204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err="1">
                  <a:solidFill>
                    <a:schemeClr val="bg1"/>
                  </a:solidFill>
                  <a:latin typeface="+mj-lt"/>
                  <a:cs typeface="Arial" panose="020B0604020202020204" pitchFamily="34" charset="0"/>
                </a:rPr>
                <a:t>Öster</a:t>
              </a:r>
              <a:r>
                <a:rPr lang="de-DE" sz="1000" b="1" i="1" dirty="0">
                  <a:solidFill>
                    <a:schemeClr val="bg1"/>
                  </a:solidFill>
                  <a:latin typeface="+mj-lt"/>
                  <a:cs typeface="Arial" panose="020B0604020202020204" pitchFamily="34" charset="0"/>
                </a:rPr>
                <a:t>-</a:t>
              </a:r>
            </a:p>
            <a:p>
              <a:pPr algn="ctr" eaLnBrk="1" hangingPunct="1">
                <a:defRPr/>
              </a:pPr>
              <a:r>
                <a:rPr lang="de-DE" sz="1000" b="1" i="1" dirty="0">
                  <a:solidFill>
                    <a:schemeClr val="bg1"/>
                  </a:solidFill>
                  <a:latin typeface="+mj-lt"/>
                  <a:cs typeface="Arial" panose="020B0604020202020204" pitchFamily="34" charset="0"/>
                </a:rPr>
                <a:t>reich</a:t>
              </a:r>
            </a:p>
          </p:txBody>
        </p:sp>
        <p:sp>
          <p:nvSpPr>
            <p:cNvPr id="90" name="Rectangle 89"/>
            <p:cNvSpPr>
              <a:spLocks noChangeAspect="1"/>
            </p:cNvSpPr>
            <p:nvPr/>
          </p:nvSpPr>
          <p:spPr>
            <a:xfrm>
              <a:off x="503757" y="4398815"/>
              <a:ext cx="265856" cy="18032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7</a:t>
              </a:r>
            </a:p>
          </p:txBody>
        </p:sp>
        <p:sp>
          <p:nvSpPr>
            <p:cNvPr id="91" name="Rectangle 90"/>
            <p:cNvSpPr/>
            <p:nvPr/>
          </p:nvSpPr>
          <p:spPr>
            <a:xfrm>
              <a:off x="509334" y="4792926"/>
              <a:ext cx="1370183" cy="362508"/>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Schweden</a:t>
              </a:r>
            </a:p>
          </p:txBody>
        </p:sp>
        <p:sp>
          <p:nvSpPr>
            <p:cNvPr id="92" name="Rectangle 91"/>
            <p:cNvSpPr>
              <a:spLocks noChangeAspect="1"/>
            </p:cNvSpPr>
            <p:nvPr/>
          </p:nvSpPr>
          <p:spPr>
            <a:xfrm>
              <a:off x="509334" y="4804080"/>
              <a:ext cx="269575" cy="178465"/>
            </a:xfrm>
            <a:prstGeom prst="rect">
              <a:avLst/>
            </a:prstGeom>
            <a:solidFill>
              <a:schemeClr val="accent2"/>
            </a:solidFill>
            <a:ln w="6350">
              <a:solidFill>
                <a:schemeClr val="accent2"/>
              </a:solidFill>
            </a:ln>
          </p:spPr>
          <p:txBody>
            <a:bodyPr anchor="ctr"/>
            <a:lstStyle/>
            <a:p>
              <a:pPr algn="ctr" eaLnBrk="1" hangingPunct="1">
                <a:defRPr/>
              </a:pPr>
              <a:r>
                <a:rPr lang="de-DE" sz="1050" b="1" dirty="0">
                  <a:solidFill>
                    <a:schemeClr val="bg2"/>
                  </a:solidFill>
                  <a:latin typeface="+mj-lt"/>
                  <a:cs typeface="Arial" panose="020B0604020202020204" pitchFamily="34" charset="0"/>
                </a:rPr>
                <a:t>8</a:t>
              </a:r>
            </a:p>
          </p:txBody>
        </p:sp>
        <p:grpSp>
          <p:nvGrpSpPr>
            <p:cNvPr id="23612" name="Group 92"/>
            <p:cNvGrpSpPr>
              <a:grpSpLocks/>
            </p:cNvGrpSpPr>
            <p:nvPr/>
          </p:nvGrpSpPr>
          <p:grpSpPr bwMode="auto">
            <a:xfrm>
              <a:off x="3156351" y="2440566"/>
              <a:ext cx="291656" cy="277752"/>
              <a:chOff x="4091659" y="3474401"/>
              <a:chExt cx="612000" cy="612000"/>
            </a:xfrm>
          </p:grpSpPr>
          <p:sp>
            <p:nvSpPr>
              <p:cNvPr id="94" name="Oval 93"/>
              <p:cNvSpPr/>
              <p:nvPr/>
            </p:nvSpPr>
            <p:spPr bwMode="ltGray">
              <a:xfrm>
                <a:off x="4092477" y="3475957"/>
                <a:ext cx="612479" cy="610328"/>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07"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3" name="Group 95"/>
            <p:cNvGrpSpPr>
              <a:grpSpLocks/>
            </p:cNvGrpSpPr>
            <p:nvPr/>
          </p:nvGrpSpPr>
          <p:grpSpPr bwMode="auto">
            <a:xfrm>
              <a:off x="1920652" y="2453688"/>
              <a:ext cx="275407" cy="264630"/>
              <a:chOff x="4966372" y="5907019"/>
              <a:chExt cx="612000" cy="612000"/>
            </a:xfrm>
          </p:grpSpPr>
          <p:sp>
            <p:nvSpPr>
              <p:cNvPr id="97" name="Oval 96"/>
              <p:cNvSpPr/>
              <p:nvPr/>
            </p:nvSpPr>
            <p:spPr bwMode="ltGray">
              <a:xfrm>
                <a:off x="4965852" y="5908400"/>
                <a:ext cx="611433" cy="610497"/>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805"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4" name="Group 98"/>
            <p:cNvGrpSpPr>
              <a:grpSpLocks/>
            </p:cNvGrpSpPr>
            <p:nvPr/>
          </p:nvGrpSpPr>
          <p:grpSpPr bwMode="auto">
            <a:xfrm>
              <a:off x="2844425" y="2450858"/>
              <a:ext cx="284160" cy="270375"/>
              <a:chOff x="592807" y="3474401"/>
              <a:chExt cx="612000" cy="612000"/>
            </a:xfrm>
          </p:grpSpPr>
          <p:sp>
            <p:nvSpPr>
              <p:cNvPr id="100" name="Oval 99"/>
              <p:cNvSpPr/>
              <p:nvPr/>
            </p:nvSpPr>
            <p:spPr bwMode="ltGray">
              <a:xfrm>
                <a:off x="592769" y="3473744"/>
                <a:ext cx="612620" cy="614356"/>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03"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5" name="Group 101"/>
            <p:cNvGrpSpPr>
              <a:grpSpLocks/>
            </p:cNvGrpSpPr>
            <p:nvPr/>
          </p:nvGrpSpPr>
          <p:grpSpPr bwMode="auto">
            <a:xfrm>
              <a:off x="2222245" y="2457525"/>
              <a:ext cx="282603" cy="285675"/>
              <a:chOff x="4091659" y="5907019"/>
              <a:chExt cx="612000" cy="612000"/>
            </a:xfrm>
          </p:grpSpPr>
          <p:sp>
            <p:nvSpPr>
              <p:cNvPr id="103" name="Oval 102"/>
              <p:cNvSpPr/>
              <p:nvPr/>
            </p:nvSpPr>
            <p:spPr bwMode="ltGray">
              <a:xfrm>
                <a:off x="4090257" y="5908043"/>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80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6" name="Group 104"/>
            <p:cNvGrpSpPr>
              <a:grpSpLocks/>
            </p:cNvGrpSpPr>
            <p:nvPr/>
          </p:nvGrpSpPr>
          <p:grpSpPr bwMode="auto">
            <a:xfrm>
              <a:off x="2825487" y="2848206"/>
              <a:ext cx="291656" cy="277752"/>
              <a:chOff x="4091659" y="3474401"/>
              <a:chExt cx="612000" cy="612000"/>
            </a:xfrm>
          </p:grpSpPr>
          <p:sp>
            <p:nvSpPr>
              <p:cNvPr id="106" name="Oval 105"/>
              <p:cNvSpPr/>
              <p:nvPr/>
            </p:nvSpPr>
            <p:spPr bwMode="ltGray">
              <a:xfrm>
                <a:off x="4092350" y="3474819"/>
                <a:ext cx="612479"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99"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7" name="Group 107"/>
            <p:cNvGrpSpPr>
              <a:grpSpLocks/>
            </p:cNvGrpSpPr>
            <p:nvPr/>
          </p:nvGrpSpPr>
          <p:grpSpPr bwMode="auto">
            <a:xfrm>
              <a:off x="1920652" y="2859692"/>
              <a:ext cx="275407" cy="264630"/>
              <a:chOff x="4966372" y="5907019"/>
              <a:chExt cx="612000" cy="612000"/>
            </a:xfrm>
          </p:grpSpPr>
          <p:sp>
            <p:nvSpPr>
              <p:cNvPr id="109" name="Oval 108"/>
              <p:cNvSpPr/>
              <p:nvPr/>
            </p:nvSpPr>
            <p:spPr bwMode="ltGray">
              <a:xfrm>
                <a:off x="4965852" y="5906691"/>
                <a:ext cx="611433" cy="610497"/>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97"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8" name="Group 110"/>
            <p:cNvGrpSpPr>
              <a:grpSpLocks/>
            </p:cNvGrpSpPr>
            <p:nvPr/>
          </p:nvGrpSpPr>
          <p:grpSpPr bwMode="auto">
            <a:xfrm>
              <a:off x="2513901" y="2858833"/>
              <a:ext cx="284160" cy="270375"/>
              <a:chOff x="592807" y="3474401"/>
              <a:chExt cx="612000" cy="612000"/>
            </a:xfrm>
          </p:grpSpPr>
          <p:sp>
            <p:nvSpPr>
              <p:cNvPr id="112" name="Oval 111"/>
              <p:cNvSpPr/>
              <p:nvPr/>
            </p:nvSpPr>
            <p:spPr bwMode="ltGray">
              <a:xfrm>
                <a:off x="591902" y="3476026"/>
                <a:ext cx="612620" cy="61015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95"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19" name="Group 113"/>
            <p:cNvGrpSpPr>
              <a:grpSpLocks/>
            </p:cNvGrpSpPr>
            <p:nvPr/>
          </p:nvGrpSpPr>
          <p:grpSpPr bwMode="auto">
            <a:xfrm>
              <a:off x="2221527" y="2846526"/>
              <a:ext cx="282603" cy="285675"/>
              <a:chOff x="4091659" y="5907019"/>
              <a:chExt cx="612000" cy="612000"/>
            </a:xfrm>
          </p:grpSpPr>
          <p:sp>
            <p:nvSpPr>
              <p:cNvPr id="115" name="Oval 114"/>
              <p:cNvSpPr/>
              <p:nvPr/>
            </p:nvSpPr>
            <p:spPr bwMode="ltGray">
              <a:xfrm>
                <a:off x="4091811" y="5907044"/>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93"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0" name="Group 116"/>
            <p:cNvGrpSpPr>
              <a:grpSpLocks/>
            </p:cNvGrpSpPr>
            <p:nvPr/>
          </p:nvGrpSpPr>
          <p:grpSpPr bwMode="auto">
            <a:xfrm>
              <a:off x="2523287" y="4023328"/>
              <a:ext cx="291656" cy="277752"/>
              <a:chOff x="4091659" y="3474401"/>
              <a:chExt cx="612000" cy="612000"/>
            </a:xfrm>
          </p:grpSpPr>
          <p:sp>
            <p:nvSpPr>
              <p:cNvPr id="118" name="Oval 117"/>
              <p:cNvSpPr/>
              <p:nvPr/>
            </p:nvSpPr>
            <p:spPr bwMode="ltGray">
              <a:xfrm>
                <a:off x="4090590" y="3474326"/>
                <a:ext cx="612477"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91"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1" name="Group 119"/>
            <p:cNvGrpSpPr>
              <a:grpSpLocks/>
            </p:cNvGrpSpPr>
            <p:nvPr/>
          </p:nvGrpSpPr>
          <p:grpSpPr bwMode="auto">
            <a:xfrm>
              <a:off x="1911185" y="4035272"/>
              <a:ext cx="275407" cy="264630"/>
              <a:chOff x="4966372" y="5907019"/>
              <a:chExt cx="612000" cy="612000"/>
            </a:xfrm>
          </p:grpSpPr>
          <p:sp>
            <p:nvSpPr>
              <p:cNvPr id="121" name="Oval 120"/>
              <p:cNvSpPr/>
              <p:nvPr/>
            </p:nvSpPr>
            <p:spPr bwMode="ltGray">
              <a:xfrm>
                <a:off x="4966231" y="5905112"/>
                <a:ext cx="611433" cy="614798"/>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89"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2" name="Group 122"/>
            <p:cNvGrpSpPr>
              <a:grpSpLocks/>
            </p:cNvGrpSpPr>
            <p:nvPr/>
          </p:nvGrpSpPr>
          <p:grpSpPr bwMode="auto">
            <a:xfrm>
              <a:off x="2212699" y="4019366"/>
              <a:ext cx="282603" cy="285675"/>
              <a:chOff x="4091659" y="5907019"/>
              <a:chExt cx="612000" cy="612000"/>
            </a:xfrm>
          </p:grpSpPr>
          <p:sp>
            <p:nvSpPr>
              <p:cNvPr id="124" name="Oval 123"/>
              <p:cNvSpPr/>
              <p:nvPr/>
            </p:nvSpPr>
            <p:spPr bwMode="ltGray">
              <a:xfrm>
                <a:off x="4090797" y="5907468"/>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87"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3" name="Group 125"/>
            <p:cNvGrpSpPr>
              <a:grpSpLocks/>
            </p:cNvGrpSpPr>
            <p:nvPr/>
          </p:nvGrpSpPr>
          <p:grpSpPr bwMode="auto">
            <a:xfrm>
              <a:off x="2500871" y="3652169"/>
              <a:ext cx="291656" cy="277752"/>
              <a:chOff x="4091659" y="3474401"/>
              <a:chExt cx="612000" cy="612000"/>
            </a:xfrm>
          </p:grpSpPr>
          <p:sp>
            <p:nvSpPr>
              <p:cNvPr id="127" name="Oval 126"/>
              <p:cNvSpPr/>
              <p:nvPr/>
            </p:nvSpPr>
            <p:spPr bwMode="ltGray">
              <a:xfrm>
                <a:off x="4090814" y="3472907"/>
                <a:ext cx="612477" cy="61442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85"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4" name="Group 128"/>
            <p:cNvGrpSpPr>
              <a:grpSpLocks/>
            </p:cNvGrpSpPr>
            <p:nvPr/>
          </p:nvGrpSpPr>
          <p:grpSpPr bwMode="auto">
            <a:xfrm>
              <a:off x="1917653" y="3642663"/>
              <a:ext cx="275407" cy="264630"/>
              <a:chOff x="4966372" y="5907019"/>
              <a:chExt cx="612000" cy="612000"/>
            </a:xfrm>
          </p:grpSpPr>
          <p:sp>
            <p:nvSpPr>
              <p:cNvPr id="130" name="Oval 129"/>
              <p:cNvSpPr/>
              <p:nvPr/>
            </p:nvSpPr>
            <p:spPr bwMode="ltGray">
              <a:xfrm>
                <a:off x="4968384" y="5905938"/>
                <a:ext cx="611433" cy="614795"/>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83"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5" name="Group 131"/>
            <p:cNvGrpSpPr>
              <a:grpSpLocks/>
            </p:cNvGrpSpPr>
            <p:nvPr/>
          </p:nvGrpSpPr>
          <p:grpSpPr bwMode="auto">
            <a:xfrm>
              <a:off x="2208726" y="3638619"/>
              <a:ext cx="282603" cy="285675"/>
              <a:chOff x="4091659" y="5907019"/>
              <a:chExt cx="612000" cy="612000"/>
            </a:xfrm>
          </p:grpSpPr>
          <p:sp>
            <p:nvSpPr>
              <p:cNvPr id="133" name="Oval 132"/>
              <p:cNvSpPr/>
              <p:nvPr/>
            </p:nvSpPr>
            <p:spPr bwMode="ltGray">
              <a:xfrm>
                <a:off x="4091350" y="5906718"/>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8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6" name="Group 134"/>
            <p:cNvGrpSpPr>
              <a:grpSpLocks/>
            </p:cNvGrpSpPr>
            <p:nvPr/>
          </p:nvGrpSpPr>
          <p:grpSpPr bwMode="auto">
            <a:xfrm>
              <a:off x="2825487" y="3203783"/>
              <a:ext cx="291656" cy="277752"/>
              <a:chOff x="4091659" y="3474401"/>
              <a:chExt cx="612000" cy="612000"/>
            </a:xfrm>
          </p:grpSpPr>
          <p:sp>
            <p:nvSpPr>
              <p:cNvPr id="136" name="Oval 135"/>
              <p:cNvSpPr/>
              <p:nvPr/>
            </p:nvSpPr>
            <p:spPr bwMode="ltGray">
              <a:xfrm>
                <a:off x="4092350" y="3473709"/>
                <a:ext cx="612479" cy="61442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79"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7" name="Group 137"/>
            <p:cNvGrpSpPr>
              <a:grpSpLocks/>
            </p:cNvGrpSpPr>
            <p:nvPr/>
          </p:nvGrpSpPr>
          <p:grpSpPr bwMode="auto">
            <a:xfrm>
              <a:off x="1911185" y="3245128"/>
              <a:ext cx="275407" cy="264630"/>
              <a:chOff x="4966372" y="5907019"/>
              <a:chExt cx="612000" cy="612000"/>
            </a:xfrm>
          </p:grpSpPr>
          <p:sp>
            <p:nvSpPr>
              <p:cNvPr id="139" name="Oval 138"/>
              <p:cNvSpPr/>
              <p:nvPr/>
            </p:nvSpPr>
            <p:spPr bwMode="ltGray">
              <a:xfrm>
                <a:off x="4966231" y="5905259"/>
                <a:ext cx="611433" cy="614795"/>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77"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8" name="Group 140"/>
            <p:cNvGrpSpPr>
              <a:grpSpLocks/>
            </p:cNvGrpSpPr>
            <p:nvPr/>
          </p:nvGrpSpPr>
          <p:grpSpPr bwMode="auto">
            <a:xfrm>
              <a:off x="2513901" y="3223975"/>
              <a:ext cx="284160" cy="270375"/>
              <a:chOff x="592807" y="3474401"/>
              <a:chExt cx="612000" cy="612000"/>
            </a:xfrm>
          </p:grpSpPr>
          <p:sp>
            <p:nvSpPr>
              <p:cNvPr id="142" name="Oval 141"/>
              <p:cNvSpPr/>
              <p:nvPr/>
            </p:nvSpPr>
            <p:spPr bwMode="ltGray">
              <a:xfrm>
                <a:off x="591902" y="3474271"/>
                <a:ext cx="612620" cy="61015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75"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29" name="Group 143"/>
            <p:cNvGrpSpPr>
              <a:grpSpLocks/>
            </p:cNvGrpSpPr>
            <p:nvPr/>
          </p:nvGrpSpPr>
          <p:grpSpPr bwMode="auto">
            <a:xfrm>
              <a:off x="2212308" y="3230516"/>
              <a:ext cx="282603" cy="285675"/>
              <a:chOff x="4091659" y="5907019"/>
              <a:chExt cx="612000" cy="612000"/>
            </a:xfrm>
          </p:grpSpPr>
          <p:sp>
            <p:nvSpPr>
              <p:cNvPr id="145" name="Oval 144"/>
              <p:cNvSpPr/>
              <p:nvPr/>
            </p:nvSpPr>
            <p:spPr bwMode="ltGray">
              <a:xfrm>
                <a:off x="4091644" y="5908813"/>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73"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0" name="Group 146"/>
            <p:cNvGrpSpPr>
              <a:grpSpLocks/>
            </p:cNvGrpSpPr>
            <p:nvPr/>
          </p:nvGrpSpPr>
          <p:grpSpPr bwMode="auto">
            <a:xfrm>
              <a:off x="1912559" y="6021566"/>
              <a:ext cx="282603" cy="285675"/>
              <a:chOff x="4091659" y="5907019"/>
              <a:chExt cx="612000" cy="612000"/>
            </a:xfrm>
          </p:grpSpPr>
          <p:sp>
            <p:nvSpPr>
              <p:cNvPr id="148" name="Oval 147"/>
              <p:cNvSpPr/>
              <p:nvPr/>
            </p:nvSpPr>
            <p:spPr bwMode="ltGray">
              <a:xfrm>
                <a:off x="4092572" y="5907380"/>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7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1" name="Group 149"/>
            <p:cNvGrpSpPr>
              <a:grpSpLocks/>
            </p:cNvGrpSpPr>
            <p:nvPr/>
          </p:nvGrpSpPr>
          <p:grpSpPr bwMode="auto">
            <a:xfrm>
              <a:off x="2530955" y="5610306"/>
              <a:ext cx="291656" cy="277752"/>
              <a:chOff x="4091659" y="3474401"/>
              <a:chExt cx="612000" cy="612000"/>
            </a:xfrm>
          </p:grpSpPr>
          <p:sp>
            <p:nvSpPr>
              <p:cNvPr id="151" name="Oval 150"/>
              <p:cNvSpPr/>
              <p:nvPr/>
            </p:nvSpPr>
            <p:spPr bwMode="ltGray">
              <a:xfrm>
                <a:off x="4090103" y="3475691"/>
                <a:ext cx="612477"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69"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2" name="Group 152"/>
            <p:cNvGrpSpPr>
              <a:grpSpLocks/>
            </p:cNvGrpSpPr>
            <p:nvPr/>
          </p:nvGrpSpPr>
          <p:grpSpPr bwMode="auto">
            <a:xfrm>
              <a:off x="2506632" y="4438785"/>
              <a:ext cx="284160" cy="270375"/>
              <a:chOff x="592807" y="3474401"/>
              <a:chExt cx="612000" cy="612000"/>
            </a:xfrm>
          </p:grpSpPr>
          <p:sp>
            <p:nvSpPr>
              <p:cNvPr id="154" name="Oval 153"/>
              <p:cNvSpPr/>
              <p:nvPr/>
            </p:nvSpPr>
            <p:spPr bwMode="ltGray">
              <a:xfrm>
                <a:off x="591541" y="3476500"/>
                <a:ext cx="612620" cy="61015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67"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3" name="Group 155"/>
            <p:cNvGrpSpPr>
              <a:grpSpLocks/>
            </p:cNvGrpSpPr>
            <p:nvPr/>
          </p:nvGrpSpPr>
          <p:grpSpPr bwMode="auto">
            <a:xfrm>
              <a:off x="7849631" y="4045822"/>
              <a:ext cx="282603" cy="285675"/>
              <a:chOff x="4091659" y="5907019"/>
              <a:chExt cx="612000" cy="612000"/>
            </a:xfrm>
          </p:grpSpPr>
          <p:sp>
            <p:nvSpPr>
              <p:cNvPr id="157" name="Oval 156"/>
              <p:cNvSpPr/>
              <p:nvPr/>
            </p:nvSpPr>
            <p:spPr bwMode="ltGray">
              <a:xfrm>
                <a:off x="4090718" y="5906547"/>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65"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4" name="Group 158"/>
            <p:cNvGrpSpPr>
              <a:grpSpLocks/>
            </p:cNvGrpSpPr>
            <p:nvPr/>
          </p:nvGrpSpPr>
          <p:grpSpPr bwMode="auto">
            <a:xfrm>
              <a:off x="2216789" y="5604318"/>
              <a:ext cx="282603" cy="285675"/>
              <a:chOff x="4091659" y="5907019"/>
              <a:chExt cx="612000" cy="612000"/>
            </a:xfrm>
          </p:grpSpPr>
          <p:sp>
            <p:nvSpPr>
              <p:cNvPr id="160" name="Oval 159"/>
              <p:cNvSpPr/>
              <p:nvPr/>
            </p:nvSpPr>
            <p:spPr bwMode="ltGray">
              <a:xfrm>
                <a:off x="4089993" y="5905173"/>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63"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5" name="Group 161"/>
            <p:cNvGrpSpPr>
              <a:grpSpLocks/>
            </p:cNvGrpSpPr>
            <p:nvPr/>
          </p:nvGrpSpPr>
          <p:grpSpPr bwMode="auto">
            <a:xfrm>
              <a:off x="7847313" y="2454392"/>
              <a:ext cx="282603" cy="285675"/>
              <a:chOff x="4091659" y="5907019"/>
              <a:chExt cx="612000" cy="612000"/>
            </a:xfrm>
          </p:grpSpPr>
          <p:sp>
            <p:nvSpPr>
              <p:cNvPr id="163" name="Oval 162"/>
              <p:cNvSpPr/>
              <p:nvPr/>
            </p:nvSpPr>
            <p:spPr bwMode="ltGray">
              <a:xfrm>
                <a:off x="4091712" y="5906791"/>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6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6" name="Group 164"/>
            <p:cNvGrpSpPr>
              <a:grpSpLocks/>
            </p:cNvGrpSpPr>
            <p:nvPr/>
          </p:nvGrpSpPr>
          <p:grpSpPr bwMode="auto">
            <a:xfrm>
              <a:off x="2222245" y="5230673"/>
              <a:ext cx="290415" cy="270545"/>
              <a:chOff x="6722402" y="4690710"/>
              <a:chExt cx="612869" cy="612000"/>
            </a:xfrm>
          </p:grpSpPr>
          <p:sp>
            <p:nvSpPr>
              <p:cNvPr id="166" name="Oval 165"/>
              <p:cNvSpPr/>
              <p:nvPr/>
            </p:nvSpPr>
            <p:spPr bwMode="ltGray">
              <a:xfrm>
                <a:off x="6721035" y="4688723"/>
                <a:ext cx="615968" cy="613971"/>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59"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7" name="Group 167"/>
            <p:cNvGrpSpPr>
              <a:grpSpLocks/>
            </p:cNvGrpSpPr>
            <p:nvPr/>
          </p:nvGrpSpPr>
          <p:grpSpPr bwMode="auto">
            <a:xfrm>
              <a:off x="7835650" y="2858833"/>
              <a:ext cx="282603" cy="285675"/>
              <a:chOff x="4091659" y="5907019"/>
              <a:chExt cx="612000" cy="612000"/>
            </a:xfrm>
          </p:grpSpPr>
          <p:sp>
            <p:nvSpPr>
              <p:cNvPr id="169" name="Oval 168"/>
              <p:cNvSpPr/>
              <p:nvPr/>
            </p:nvSpPr>
            <p:spPr bwMode="ltGray">
              <a:xfrm>
                <a:off x="4092813" y="5908557"/>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57"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8" name="Group 170"/>
            <p:cNvGrpSpPr>
              <a:grpSpLocks/>
            </p:cNvGrpSpPr>
            <p:nvPr/>
          </p:nvGrpSpPr>
          <p:grpSpPr bwMode="auto">
            <a:xfrm>
              <a:off x="1920652" y="5230673"/>
              <a:ext cx="282603" cy="285675"/>
              <a:chOff x="4091659" y="5907019"/>
              <a:chExt cx="612000" cy="612000"/>
            </a:xfrm>
          </p:grpSpPr>
          <p:sp>
            <p:nvSpPr>
              <p:cNvPr id="172" name="Oval 171"/>
              <p:cNvSpPr/>
              <p:nvPr/>
            </p:nvSpPr>
            <p:spPr bwMode="ltGray">
              <a:xfrm>
                <a:off x="4091152" y="5905137"/>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55"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39" name="Group 173"/>
            <p:cNvGrpSpPr>
              <a:grpSpLocks/>
            </p:cNvGrpSpPr>
            <p:nvPr/>
          </p:nvGrpSpPr>
          <p:grpSpPr bwMode="auto">
            <a:xfrm>
              <a:off x="7544363" y="2471413"/>
              <a:ext cx="290415" cy="270545"/>
              <a:chOff x="6722402" y="4690710"/>
              <a:chExt cx="612869" cy="612000"/>
            </a:xfrm>
          </p:grpSpPr>
          <p:sp>
            <p:nvSpPr>
              <p:cNvPr id="175" name="Oval 174"/>
              <p:cNvSpPr/>
              <p:nvPr/>
            </p:nvSpPr>
            <p:spPr bwMode="ltGray">
              <a:xfrm>
                <a:off x="6722266" y="4689815"/>
                <a:ext cx="612046" cy="613971"/>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53"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0" name="Group 176"/>
            <p:cNvGrpSpPr>
              <a:grpSpLocks/>
            </p:cNvGrpSpPr>
            <p:nvPr/>
          </p:nvGrpSpPr>
          <p:grpSpPr bwMode="auto">
            <a:xfrm>
              <a:off x="7235005" y="2477724"/>
              <a:ext cx="291656" cy="277752"/>
              <a:chOff x="4091659" y="3474401"/>
              <a:chExt cx="612000" cy="612000"/>
            </a:xfrm>
          </p:grpSpPr>
          <p:sp>
            <p:nvSpPr>
              <p:cNvPr id="178" name="Oval 177"/>
              <p:cNvSpPr/>
              <p:nvPr/>
            </p:nvSpPr>
            <p:spPr bwMode="ltGray">
              <a:xfrm>
                <a:off x="4093079" y="3476006"/>
                <a:ext cx="612479" cy="610328"/>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51"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1" name="Group 179"/>
            <p:cNvGrpSpPr>
              <a:grpSpLocks/>
            </p:cNvGrpSpPr>
            <p:nvPr/>
          </p:nvGrpSpPr>
          <p:grpSpPr bwMode="auto">
            <a:xfrm>
              <a:off x="2226926" y="6004323"/>
              <a:ext cx="291656" cy="277752"/>
              <a:chOff x="4091659" y="3474401"/>
              <a:chExt cx="612000" cy="612000"/>
            </a:xfrm>
          </p:grpSpPr>
          <p:sp>
            <p:nvSpPr>
              <p:cNvPr id="181" name="Oval 180"/>
              <p:cNvSpPr/>
              <p:nvPr/>
            </p:nvSpPr>
            <p:spPr bwMode="ltGray">
              <a:xfrm>
                <a:off x="4092180" y="3475900"/>
                <a:ext cx="612479"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49"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2" name="Group 182"/>
            <p:cNvGrpSpPr>
              <a:grpSpLocks/>
            </p:cNvGrpSpPr>
            <p:nvPr/>
          </p:nvGrpSpPr>
          <p:grpSpPr bwMode="auto">
            <a:xfrm>
              <a:off x="2205712" y="4416771"/>
              <a:ext cx="282603" cy="285675"/>
              <a:chOff x="4091659" y="5907019"/>
              <a:chExt cx="612000" cy="612000"/>
            </a:xfrm>
          </p:grpSpPr>
          <p:sp>
            <p:nvSpPr>
              <p:cNvPr id="184" name="Oval 183"/>
              <p:cNvSpPr/>
              <p:nvPr/>
            </p:nvSpPr>
            <p:spPr bwMode="ltGray">
              <a:xfrm>
                <a:off x="4089823" y="5908376"/>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47"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3" name="Group 185"/>
            <p:cNvGrpSpPr>
              <a:grpSpLocks/>
            </p:cNvGrpSpPr>
            <p:nvPr/>
          </p:nvGrpSpPr>
          <p:grpSpPr bwMode="auto">
            <a:xfrm>
              <a:off x="2521551" y="2465718"/>
              <a:ext cx="290415" cy="270545"/>
              <a:chOff x="6722402" y="4690710"/>
              <a:chExt cx="612869" cy="612000"/>
            </a:xfrm>
          </p:grpSpPr>
          <p:sp>
            <p:nvSpPr>
              <p:cNvPr id="187" name="Oval 186"/>
              <p:cNvSpPr/>
              <p:nvPr/>
            </p:nvSpPr>
            <p:spPr bwMode="ltGray">
              <a:xfrm>
                <a:off x="6721065" y="4690080"/>
                <a:ext cx="615971" cy="613971"/>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45"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4" name="Group 188"/>
            <p:cNvGrpSpPr>
              <a:grpSpLocks/>
            </p:cNvGrpSpPr>
            <p:nvPr/>
          </p:nvGrpSpPr>
          <p:grpSpPr bwMode="auto">
            <a:xfrm>
              <a:off x="2530861" y="5235294"/>
              <a:ext cx="284160" cy="270375"/>
              <a:chOff x="592807" y="3474401"/>
              <a:chExt cx="612000" cy="612000"/>
            </a:xfrm>
          </p:grpSpPr>
          <p:sp>
            <p:nvSpPr>
              <p:cNvPr id="190" name="Oval 189"/>
              <p:cNvSpPr/>
              <p:nvPr/>
            </p:nvSpPr>
            <p:spPr bwMode="ltGray">
              <a:xfrm>
                <a:off x="591412" y="3474576"/>
                <a:ext cx="612618" cy="61015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43"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5" name="Group 191"/>
            <p:cNvGrpSpPr>
              <a:grpSpLocks/>
            </p:cNvGrpSpPr>
            <p:nvPr/>
          </p:nvGrpSpPr>
          <p:grpSpPr bwMode="auto">
            <a:xfrm>
              <a:off x="1917646" y="4431811"/>
              <a:ext cx="275407" cy="264630"/>
              <a:chOff x="4966372" y="5907019"/>
              <a:chExt cx="612000" cy="612000"/>
            </a:xfrm>
          </p:grpSpPr>
          <p:sp>
            <p:nvSpPr>
              <p:cNvPr id="193" name="Oval 192"/>
              <p:cNvSpPr/>
              <p:nvPr/>
            </p:nvSpPr>
            <p:spPr bwMode="ltGray">
              <a:xfrm>
                <a:off x="4968399" y="5908097"/>
                <a:ext cx="611433" cy="610497"/>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41"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6" name="Group 194"/>
            <p:cNvGrpSpPr>
              <a:grpSpLocks/>
            </p:cNvGrpSpPr>
            <p:nvPr/>
          </p:nvGrpSpPr>
          <p:grpSpPr bwMode="auto">
            <a:xfrm>
              <a:off x="1917359" y="5610933"/>
              <a:ext cx="275407" cy="264630"/>
              <a:chOff x="4966372" y="5907019"/>
              <a:chExt cx="612000" cy="612000"/>
            </a:xfrm>
          </p:grpSpPr>
          <p:sp>
            <p:nvSpPr>
              <p:cNvPr id="196" name="Oval 195"/>
              <p:cNvSpPr/>
              <p:nvPr/>
            </p:nvSpPr>
            <p:spPr bwMode="ltGray">
              <a:xfrm>
                <a:off x="4964907" y="5906924"/>
                <a:ext cx="611433" cy="610497"/>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39"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7" name="Group 197"/>
            <p:cNvGrpSpPr>
              <a:grpSpLocks/>
            </p:cNvGrpSpPr>
            <p:nvPr/>
          </p:nvGrpSpPr>
          <p:grpSpPr bwMode="auto">
            <a:xfrm>
              <a:off x="7227942" y="4056374"/>
              <a:ext cx="291656" cy="277752"/>
              <a:chOff x="4091659" y="3474401"/>
              <a:chExt cx="612000" cy="612000"/>
            </a:xfrm>
          </p:grpSpPr>
          <p:sp>
            <p:nvSpPr>
              <p:cNvPr id="199" name="Oval 198"/>
              <p:cNvSpPr/>
              <p:nvPr/>
            </p:nvSpPr>
            <p:spPr bwMode="ltGray">
              <a:xfrm>
                <a:off x="4092295" y="3475242"/>
                <a:ext cx="612479"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37"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8" name="Group 200"/>
            <p:cNvGrpSpPr>
              <a:grpSpLocks/>
            </p:cNvGrpSpPr>
            <p:nvPr/>
          </p:nvGrpSpPr>
          <p:grpSpPr bwMode="auto">
            <a:xfrm>
              <a:off x="7536841" y="4044190"/>
              <a:ext cx="290415" cy="270545"/>
              <a:chOff x="6722402" y="4690710"/>
              <a:chExt cx="612869" cy="612000"/>
            </a:xfrm>
          </p:grpSpPr>
          <p:sp>
            <p:nvSpPr>
              <p:cNvPr id="202" name="Oval 201"/>
              <p:cNvSpPr/>
              <p:nvPr/>
            </p:nvSpPr>
            <p:spPr bwMode="ltGray">
              <a:xfrm>
                <a:off x="6722446" y="4689701"/>
                <a:ext cx="612046" cy="613971"/>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35"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49" name="Group 203"/>
            <p:cNvGrpSpPr>
              <a:grpSpLocks/>
            </p:cNvGrpSpPr>
            <p:nvPr/>
          </p:nvGrpSpPr>
          <p:grpSpPr bwMode="auto">
            <a:xfrm>
              <a:off x="7539294" y="2058681"/>
              <a:ext cx="290415" cy="270545"/>
              <a:chOff x="6722402" y="4690710"/>
              <a:chExt cx="612869" cy="612000"/>
            </a:xfrm>
          </p:grpSpPr>
          <p:sp>
            <p:nvSpPr>
              <p:cNvPr id="205" name="Oval 204"/>
              <p:cNvSpPr/>
              <p:nvPr/>
            </p:nvSpPr>
            <p:spPr bwMode="ltGray">
              <a:xfrm>
                <a:off x="6721193" y="4689884"/>
                <a:ext cx="615968" cy="613971"/>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33" name="Freeform 4830"/>
              <p:cNvSpPr>
                <a:spLocks noEditPoints="1"/>
              </p:cNvSpPr>
              <p:nvPr/>
            </p:nvSpPr>
            <p:spPr bwMode="auto">
              <a:xfrm>
                <a:off x="6722402" y="4753616"/>
                <a:ext cx="612869" cy="490295"/>
              </a:xfrm>
              <a:custGeom>
                <a:avLst/>
                <a:gdLst>
                  <a:gd name="T0" fmla="*/ 2147483647 w 500"/>
                  <a:gd name="T1" fmla="*/ 2147483647 h 400"/>
                  <a:gd name="T2" fmla="*/ 2147483647 w 500"/>
                  <a:gd name="T3" fmla="*/ 2147483647 h 400"/>
                  <a:gd name="T4" fmla="*/ 2147483647 w 500"/>
                  <a:gd name="T5" fmla="*/ 2147483647 h 400"/>
                  <a:gd name="T6" fmla="*/ 2147483647 w 500"/>
                  <a:gd name="T7" fmla="*/ 2147483647 h 400"/>
                  <a:gd name="T8" fmla="*/ 2147483647 w 500"/>
                  <a:gd name="T9" fmla="*/ 2147483647 h 400"/>
                  <a:gd name="T10" fmla="*/ 2147483647 w 500"/>
                  <a:gd name="T11" fmla="*/ 2147483647 h 400"/>
                  <a:gd name="T12" fmla="*/ 2147483647 w 500"/>
                  <a:gd name="T13" fmla="*/ 2147483647 h 400"/>
                  <a:gd name="T14" fmla="*/ 2147483647 w 500"/>
                  <a:gd name="T15" fmla="*/ 2147483647 h 400"/>
                  <a:gd name="T16" fmla="*/ 2147483647 w 500"/>
                  <a:gd name="T17" fmla="*/ 2147483647 h 400"/>
                  <a:gd name="T18" fmla="*/ 2147483647 w 500"/>
                  <a:gd name="T19" fmla="*/ 0 h 400"/>
                  <a:gd name="T20" fmla="*/ 2147483647 w 500"/>
                  <a:gd name="T21" fmla="*/ 0 h 400"/>
                  <a:gd name="T22" fmla="*/ 2147483647 w 500"/>
                  <a:gd name="T23" fmla="*/ 0 h 400"/>
                  <a:gd name="T24" fmla="*/ 2147483647 w 500"/>
                  <a:gd name="T25" fmla="*/ 0 h 400"/>
                  <a:gd name="T26" fmla="*/ 2147483647 w 500"/>
                  <a:gd name="T27" fmla="*/ 2147483647 h 400"/>
                  <a:gd name="T28" fmla="*/ 2147483647 w 500"/>
                  <a:gd name="T29" fmla="*/ 2147483647 h 400"/>
                  <a:gd name="T30" fmla="*/ 2147483647 w 500"/>
                  <a:gd name="T31" fmla="*/ 2147483647 h 400"/>
                  <a:gd name="T32" fmla="*/ 2147483647 w 500"/>
                  <a:gd name="T33" fmla="*/ 2147483647 h 400"/>
                  <a:gd name="T34" fmla="*/ 2147483647 w 500"/>
                  <a:gd name="T35" fmla="*/ 2147483647 h 400"/>
                  <a:gd name="T36" fmla="*/ 2147483647 w 500"/>
                  <a:gd name="T37" fmla="*/ 2147483647 h 400"/>
                  <a:gd name="T38" fmla="*/ 2147483647 w 500"/>
                  <a:gd name="T39" fmla="*/ 2147483647 h 400"/>
                  <a:gd name="T40" fmla="*/ 2147483647 w 500"/>
                  <a:gd name="T41" fmla="*/ 2147483647 h 400"/>
                  <a:gd name="T42" fmla="*/ 2147483647 w 500"/>
                  <a:gd name="T43" fmla="*/ 2147483647 h 400"/>
                  <a:gd name="T44" fmla="*/ 0 w 500"/>
                  <a:gd name="T45" fmla="*/ 2147483647 h 400"/>
                  <a:gd name="T46" fmla="*/ 0 w 500"/>
                  <a:gd name="T47" fmla="*/ 2147483647 h 400"/>
                  <a:gd name="T48" fmla="*/ 2147483647 w 500"/>
                  <a:gd name="T49" fmla="*/ 2147483647 h 400"/>
                  <a:gd name="T50" fmla="*/ 2147483647 w 500"/>
                  <a:gd name="T51" fmla="*/ 2147483647 h 400"/>
                  <a:gd name="T52" fmla="*/ 2147483647 w 500"/>
                  <a:gd name="T53" fmla="*/ 2147483647 h 400"/>
                  <a:gd name="T54" fmla="*/ 2147483647 w 500"/>
                  <a:gd name="T55" fmla="*/ 2147483647 h 400"/>
                  <a:gd name="T56" fmla="*/ 2147483647 w 500"/>
                  <a:gd name="T57" fmla="*/ 2147483647 h 400"/>
                  <a:gd name="T58" fmla="*/ 2147483647 w 500"/>
                  <a:gd name="T59" fmla="*/ 2147483647 h 400"/>
                  <a:gd name="T60" fmla="*/ 2147483647 w 500"/>
                  <a:gd name="T61" fmla="*/ 2147483647 h 400"/>
                  <a:gd name="T62" fmla="*/ 2147483647 w 500"/>
                  <a:gd name="T63" fmla="*/ 2147483647 h 400"/>
                  <a:gd name="T64" fmla="*/ 2147483647 w 500"/>
                  <a:gd name="T65" fmla="*/ 2147483647 h 400"/>
                  <a:gd name="T66" fmla="*/ 2147483647 w 500"/>
                  <a:gd name="T67" fmla="*/ 2147483647 h 400"/>
                  <a:gd name="T68" fmla="*/ 2147483647 w 500"/>
                  <a:gd name="T69" fmla="*/ 2147483647 h 400"/>
                  <a:gd name="T70" fmla="*/ 2147483647 w 500"/>
                  <a:gd name="T71" fmla="*/ 2147483647 h 400"/>
                  <a:gd name="T72" fmla="*/ 2147483647 w 500"/>
                  <a:gd name="T73" fmla="*/ 2147483647 h 400"/>
                  <a:gd name="T74" fmla="*/ 2147483647 w 500"/>
                  <a:gd name="T75" fmla="*/ 2147483647 h 400"/>
                  <a:gd name="T76" fmla="*/ 2147483647 w 500"/>
                  <a:gd name="T77" fmla="*/ 2147483647 h 400"/>
                  <a:gd name="T78" fmla="*/ 2147483647 w 500"/>
                  <a:gd name="T79" fmla="*/ 2147483647 h 400"/>
                  <a:gd name="T80" fmla="*/ 2147483647 w 500"/>
                  <a:gd name="T81" fmla="*/ 2147483647 h 400"/>
                  <a:gd name="T82" fmla="*/ 2147483647 w 500"/>
                  <a:gd name="T83" fmla="*/ 2147483647 h 400"/>
                  <a:gd name="T84" fmla="*/ 2147483647 w 500"/>
                  <a:gd name="T85" fmla="*/ 2147483647 h 400"/>
                  <a:gd name="T86" fmla="*/ 2147483647 w 500"/>
                  <a:gd name="T87" fmla="*/ 2147483647 h 400"/>
                  <a:gd name="T88" fmla="*/ 2147483647 w 500"/>
                  <a:gd name="T89" fmla="*/ 2147483647 h 400"/>
                  <a:gd name="T90" fmla="*/ 2147483647 w 500"/>
                  <a:gd name="T91" fmla="*/ 2147483647 h 400"/>
                  <a:gd name="T92" fmla="*/ 2147483647 w 500"/>
                  <a:gd name="T93" fmla="*/ 2147483647 h 400"/>
                  <a:gd name="T94" fmla="*/ 2147483647 w 500"/>
                  <a:gd name="T95" fmla="*/ 2147483647 h 400"/>
                  <a:gd name="T96" fmla="*/ 2147483647 w 500"/>
                  <a:gd name="T97" fmla="*/ 2147483647 h 400"/>
                  <a:gd name="T98" fmla="*/ 2147483647 w 500"/>
                  <a:gd name="T99" fmla="*/ 2147483647 h 400"/>
                  <a:gd name="T100" fmla="*/ 2147483647 w 500"/>
                  <a:gd name="T101" fmla="*/ 2147483647 h 400"/>
                  <a:gd name="T102" fmla="*/ 2147483647 w 500"/>
                  <a:gd name="T103" fmla="*/ 2147483647 h 400"/>
                  <a:gd name="T104" fmla="*/ 2147483647 w 500"/>
                  <a:gd name="T105" fmla="*/ 2147483647 h 400"/>
                  <a:gd name="T106" fmla="*/ 2147483647 w 500"/>
                  <a:gd name="T107" fmla="*/ 2147483647 h 400"/>
                  <a:gd name="T108" fmla="*/ 2147483647 w 500"/>
                  <a:gd name="T109" fmla="*/ 2147483647 h 400"/>
                  <a:gd name="T110" fmla="*/ 2147483647 w 500"/>
                  <a:gd name="T111" fmla="*/ 2147483647 h 400"/>
                  <a:gd name="T112" fmla="*/ 2147483647 w 500"/>
                  <a:gd name="T113" fmla="*/ 2147483647 h 400"/>
                  <a:gd name="T114" fmla="*/ 2147483647 w 500"/>
                  <a:gd name="T115" fmla="*/ 2147483647 h 400"/>
                  <a:gd name="T116" fmla="*/ 2147483647 w 500"/>
                  <a:gd name="T117" fmla="*/ 2147483647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6" y="104"/>
                    </a:lnTo>
                    <a:lnTo>
                      <a:pt x="352" y="102"/>
                    </a:lnTo>
                    <a:lnTo>
                      <a:pt x="286" y="102"/>
                    </a:lnTo>
                    <a:lnTo>
                      <a:pt x="260" y="8"/>
                    </a:lnTo>
                    <a:lnTo>
                      <a:pt x="260" y="6"/>
                    </a:lnTo>
                    <a:lnTo>
                      <a:pt x="258" y="4"/>
                    </a:lnTo>
                    <a:lnTo>
                      <a:pt x="256" y="4"/>
                    </a:lnTo>
                    <a:lnTo>
                      <a:pt x="256" y="2"/>
                    </a:lnTo>
                    <a:lnTo>
                      <a:pt x="254" y="2"/>
                    </a:lnTo>
                    <a:lnTo>
                      <a:pt x="252" y="0"/>
                    </a:lnTo>
                    <a:lnTo>
                      <a:pt x="250" y="0"/>
                    </a:lnTo>
                    <a:lnTo>
                      <a:pt x="248" y="0"/>
                    </a:lnTo>
                    <a:lnTo>
                      <a:pt x="246" y="2"/>
                    </a:lnTo>
                    <a:lnTo>
                      <a:pt x="244" y="2"/>
                    </a:lnTo>
                    <a:lnTo>
                      <a:pt x="244" y="4"/>
                    </a:lnTo>
                    <a:lnTo>
                      <a:pt x="242" y="4"/>
                    </a:lnTo>
                    <a:lnTo>
                      <a:pt x="240" y="6"/>
                    </a:lnTo>
                    <a:lnTo>
                      <a:pt x="240" y="8"/>
                    </a:lnTo>
                    <a:lnTo>
                      <a:pt x="214" y="102"/>
                    </a:lnTo>
                    <a:lnTo>
                      <a:pt x="148" y="102"/>
                    </a:lnTo>
                    <a:lnTo>
                      <a:pt x="144" y="104"/>
                    </a:lnTo>
                    <a:lnTo>
                      <a:pt x="142" y="106"/>
                    </a:lnTo>
                    <a:lnTo>
                      <a:pt x="126" y="120"/>
                    </a:lnTo>
                    <a:lnTo>
                      <a:pt x="112" y="130"/>
                    </a:lnTo>
                    <a:lnTo>
                      <a:pt x="94" y="142"/>
                    </a:lnTo>
                    <a:lnTo>
                      <a:pt x="78" y="150"/>
                    </a:lnTo>
                    <a:lnTo>
                      <a:pt x="60" y="156"/>
                    </a:lnTo>
                    <a:lnTo>
                      <a:pt x="40" y="162"/>
                    </a:lnTo>
                    <a:lnTo>
                      <a:pt x="22" y="164"/>
                    </a:lnTo>
                    <a:lnTo>
                      <a:pt x="2" y="16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92"/>
                    </a:lnTo>
                    <a:lnTo>
                      <a:pt x="140" y="394"/>
                    </a:lnTo>
                    <a:lnTo>
                      <a:pt x="142" y="398"/>
                    </a:lnTo>
                    <a:lnTo>
                      <a:pt x="146" y="400"/>
                    </a:lnTo>
                    <a:lnTo>
                      <a:pt x="148" y="400"/>
                    </a:lnTo>
                    <a:lnTo>
                      <a:pt x="154" y="398"/>
                    </a:lnTo>
                    <a:lnTo>
                      <a:pt x="158" y="392"/>
                    </a:lnTo>
                    <a:lnTo>
                      <a:pt x="164" y="372"/>
                    </a:lnTo>
                    <a:lnTo>
                      <a:pt x="250" y="322"/>
                    </a:lnTo>
                    <a:lnTo>
                      <a:pt x="336" y="372"/>
                    </a:lnTo>
                    <a:lnTo>
                      <a:pt x="342" y="392"/>
                    </a:lnTo>
                    <a:lnTo>
                      <a:pt x="346" y="398"/>
                    </a:lnTo>
                    <a:lnTo>
                      <a:pt x="352" y="400"/>
                    </a:lnTo>
                    <a:lnTo>
                      <a:pt x="354" y="400"/>
                    </a:lnTo>
                    <a:lnTo>
                      <a:pt x="358" y="398"/>
                    </a:lnTo>
                    <a:lnTo>
                      <a:pt x="360" y="394"/>
                    </a:lnTo>
                    <a:lnTo>
                      <a:pt x="362" y="392"/>
                    </a:lnTo>
                    <a:lnTo>
                      <a:pt x="362" y="388"/>
                    </a:lnTo>
                    <a:lnTo>
                      <a:pt x="300" y="156"/>
                    </a:lnTo>
                    <a:lnTo>
                      <a:pt x="350" y="126"/>
                    </a:lnTo>
                    <a:lnTo>
                      <a:pt x="366" y="140"/>
                    </a:lnTo>
                    <a:lnTo>
                      <a:pt x="384" y="152"/>
                    </a:lnTo>
                    <a:lnTo>
                      <a:pt x="402" y="162"/>
                    </a:lnTo>
                    <a:lnTo>
                      <a:pt x="420" y="170"/>
                    </a:lnTo>
                    <a:lnTo>
                      <a:pt x="438" y="176"/>
                    </a:lnTo>
                    <a:lnTo>
                      <a:pt x="458" y="182"/>
                    </a:lnTo>
                    <a:lnTo>
                      <a:pt x="480" y="184"/>
                    </a:lnTo>
                    <a:lnTo>
                      <a:pt x="500" y="18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50" name="Group 206"/>
            <p:cNvGrpSpPr>
              <a:grpSpLocks/>
            </p:cNvGrpSpPr>
            <p:nvPr/>
          </p:nvGrpSpPr>
          <p:grpSpPr bwMode="auto">
            <a:xfrm>
              <a:off x="7849632" y="2048247"/>
              <a:ext cx="282603" cy="285675"/>
              <a:chOff x="4091659" y="5907019"/>
              <a:chExt cx="612000" cy="612000"/>
            </a:xfrm>
          </p:grpSpPr>
          <p:sp>
            <p:nvSpPr>
              <p:cNvPr id="208" name="Oval 207"/>
              <p:cNvSpPr/>
              <p:nvPr/>
            </p:nvSpPr>
            <p:spPr bwMode="ltGray">
              <a:xfrm>
                <a:off x="4090716" y="5908675"/>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3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51" name="Group 209"/>
            <p:cNvGrpSpPr>
              <a:grpSpLocks/>
            </p:cNvGrpSpPr>
            <p:nvPr/>
          </p:nvGrpSpPr>
          <p:grpSpPr bwMode="auto">
            <a:xfrm>
              <a:off x="7235005" y="2063547"/>
              <a:ext cx="284160" cy="270375"/>
              <a:chOff x="592807" y="3474401"/>
              <a:chExt cx="612000" cy="612000"/>
            </a:xfrm>
          </p:grpSpPr>
          <p:sp>
            <p:nvSpPr>
              <p:cNvPr id="211" name="Oval 210"/>
              <p:cNvSpPr/>
              <p:nvPr/>
            </p:nvSpPr>
            <p:spPr bwMode="ltGray">
              <a:xfrm>
                <a:off x="594265" y="3475183"/>
                <a:ext cx="608615" cy="610150"/>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29"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52" name="Group 212"/>
            <p:cNvGrpSpPr>
              <a:grpSpLocks/>
            </p:cNvGrpSpPr>
            <p:nvPr/>
          </p:nvGrpSpPr>
          <p:grpSpPr bwMode="auto">
            <a:xfrm>
              <a:off x="2518582" y="4823174"/>
              <a:ext cx="291656" cy="277752"/>
              <a:chOff x="4091659" y="3474401"/>
              <a:chExt cx="612000" cy="612000"/>
            </a:xfrm>
          </p:grpSpPr>
          <p:sp>
            <p:nvSpPr>
              <p:cNvPr id="214" name="Oval 213"/>
              <p:cNvSpPr/>
              <p:nvPr/>
            </p:nvSpPr>
            <p:spPr bwMode="ltGray">
              <a:xfrm>
                <a:off x="4092659" y="3473289"/>
                <a:ext cx="612477" cy="61442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27"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53" name="Group 215"/>
            <p:cNvGrpSpPr>
              <a:grpSpLocks/>
            </p:cNvGrpSpPr>
            <p:nvPr/>
          </p:nvGrpSpPr>
          <p:grpSpPr bwMode="auto">
            <a:xfrm>
              <a:off x="1902017" y="4812269"/>
              <a:ext cx="282603" cy="285675"/>
              <a:chOff x="4091659" y="5907019"/>
              <a:chExt cx="612000" cy="612000"/>
            </a:xfrm>
          </p:grpSpPr>
          <p:sp>
            <p:nvSpPr>
              <p:cNvPr id="217" name="Oval 216"/>
              <p:cNvSpPr/>
              <p:nvPr/>
            </p:nvSpPr>
            <p:spPr bwMode="ltGray">
              <a:xfrm>
                <a:off x="4091246" y="5905406"/>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25"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54" name="Group 218"/>
            <p:cNvGrpSpPr>
              <a:grpSpLocks/>
            </p:cNvGrpSpPr>
            <p:nvPr/>
          </p:nvGrpSpPr>
          <p:grpSpPr bwMode="auto">
            <a:xfrm>
              <a:off x="2211369" y="4811946"/>
              <a:ext cx="284160" cy="270375"/>
              <a:chOff x="592807" y="3474401"/>
              <a:chExt cx="612000" cy="612000"/>
            </a:xfrm>
          </p:grpSpPr>
          <p:sp>
            <p:nvSpPr>
              <p:cNvPr id="220" name="Oval 219"/>
              <p:cNvSpPr/>
              <p:nvPr/>
            </p:nvSpPr>
            <p:spPr bwMode="ltGray">
              <a:xfrm>
                <a:off x="590812" y="3473428"/>
                <a:ext cx="612618" cy="614356"/>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23"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22" name="Rectangle 221"/>
            <p:cNvSpPr/>
            <p:nvPr/>
          </p:nvSpPr>
          <p:spPr>
            <a:xfrm>
              <a:off x="509334" y="5192614"/>
              <a:ext cx="137390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Russland</a:t>
              </a:r>
            </a:p>
          </p:txBody>
        </p:sp>
        <p:sp>
          <p:nvSpPr>
            <p:cNvPr id="223" name="Rectangle 222"/>
            <p:cNvSpPr>
              <a:spLocks noChangeAspect="1"/>
            </p:cNvSpPr>
            <p:nvPr/>
          </p:nvSpPr>
          <p:spPr>
            <a:xfrm>
              <a:off x="509334" y="5198191"/>
              <a:ext cx="267715" cy="17846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9</a:t>
              </a:r>
            </a:p>
          </p:txBody>
        </p:sp>
        <p:sp>
          <p:nvSpPr>
            <p:cNvPr id="224" name="Rectangle 223"/>
            <p:cNvSpPr/>
            <p:nvPr/>
          </p:nvSpPr>
          <p:spPr>
            <a:xfrm>
              <a:off x="509334" y="5590444"/>
              <a:ext cx="1373901"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Indien</a:t>
              </a:r>
            </a:p>
          </p:txBody>
        </p:sp>
        <p:sp>
          <p:nvSpPr>
            <p:cNvPr id="225" name="Rectangle 224"/>
            <p:cNvSpPr>
              <a:spLocks noChangeAspect="1"/>
            </p:cNvSpPr>
            <p:nvPr/>
          </p:nvSpPr>
          <p:spPr>
            <a:xfrm>
              <a:off x="509334" y="5592302"/>
              <a:ext cx="267715" cy="180325"/>
            </a:xfrm>
            <a:prstGeom prst="rect">
              <a:avLst/>
            </a:prstGeom>
            <a:solidFill>
              <a:schemeClr val="accent2"/>
            </a:solidFill>
            <a:ln w="6350">
              <a:solidFill>
                <a:schemeClr val="accent2"/>
              </a:solidFill>
            </a:ln>
          </p:spPr>
          <p:txBody>
            <a:bodyPr anchor="ctr"/>
            <a:lstStyle/>
            <a:p>
              <a:pPr algn="ctr" eaLnBrk="1" hangingPunct="1">
                <a:defRPr/>
              </a:pPr>
              <a:r>
                <a:rPr lang="de-DE" sz="1200" b="1" dirty="0">
                  <a:solidFill>
                    <a:schemeClr val="bg2"/>
                  </a:solidFill>
                  <a:latin typeface="+mj-lt"/>
                  <a:cs typeface="Arial" panose="020B0604020202020204" pitchFamily="34" charset="0"/>
                </a:rPr>
                <a:t>9</a:t>
              </a:r>
            </a:p>
          </p:txBody>
        </p:sp>
        <p:sp>
          <p:nvSpPr>
            <p:cNvPr id="226" name="Rectangle 225"/>
            <p:cNvSpPr/>
            <p:nvPr/>
          </p:nvSpPr>
          <p:spPr>
            <a:xfrm>
              <a:off x="516771" y="5986413"/>
              <a:ext cx="1370183" cy="362508"/>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Nieder-</a:t>
              </a:r>
            </a:p>
            <a:p>
              <a:pPr algn="ctr" eaLnBrk="1" hangingPunct="1">
                <a:defRPr/>
              </a:pPr>
              <a:r>
                <a:rPr lang="de-DE" sz="1000" b="1" i="1" dirty="0">
                  <a:solidFill>
                    <a:schemeClr val="bg1"/>
                  </a:solidFill>
                  <a:latin typeface="+mj-lt"/>
                  <a:cs typeface="Arial" panose="020B0604020202020204" pitchFamily="34" charset="0"/>
                </a:rPr>
                <a:t>lande</a:t>
              </a:r>
            </a:p>
          </p:txBody>
        </p:sp>
        <p:sp>
          <p:nvSpPr>
            <p:cNvPr id="227" name="Rectangle 226"/>
            <p:cNvSpPr>
              <a:spLocks noChangeAspect="1"/>
            </p:cNvSpPr>
            <p:nvPr/>
          </p:nvSpPr>
          <p:spPr>
            <a:xfrm>
              <a:off x="516771" y="5997567"/>
              <a:ext cx="269575" cy="178465"/>
            </a:xfrm>
            <a:prstGeom prst="rect">
              <a:avLst/>
            </a:prstGeom>
            <a:solidFill>
              <a:schemeClr val="accent2"/>
            </a:solidFill>
            <a:ln w="6350">
              <a:solidFill>
                <a:schemeClr val="accent2"/>
              </a:solidFill>
            </a:ln>
          </p:spPr>
          <p:txBody>
            <a:bodyPr anchor="ctr"/>
            <a:lstStyle/>
            <a:p>
              <a:pPr algn="ctr" eaLnBrk="1" hangingPunct="1">
                <a:defRPr/>
              </a:pPr>
              <a:r>
                <a:rPr lang="de-DE" sz="1050" b="1" dirty="0">
                  <a:solidFill>
                    <a:schemeClr val="bg2"/>
                  </a:solidFill>
                  <a:latin typeface="+mj-lt"/>
                  <a:cs typeface="Arial" panose="020B0604020202020204" pitchFamily="34" charset="0"/>
                </a:rPr>
                <a:t>9</a:t>
              </a:r>
            </a:p>
          </p:txBody>
        </p:sp>
        <p:sp>
          <p:nvSpPr>
            <p:cNvPr id="228" name="Rectangle 227"/>
            <p:cNvSpPr/>
            <p:nvPr/>
          </p:nvSpPr>
          <p:spPr>
            <a:xfrm>
              <a:off x="8163391" y="2021135"/>
              <a:ext cx="1373900"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Japan</a:t>
              </a:r>
            </a:p>
          </p:txBody>
        </p:sp>
        <p:sp>
          <p:nvSpPr>
            <p:cNvPr id="229" name="Rectangle 228"/>
            <p:cNvSpPr/>
            <p:nvPr/>
          </p:nvSpPr>
          <p:spPr>
            <a:xfrm>
              <a:off x="8163391" y="2415246"/>
              <a:ext cx="1373900" cy="351353"/>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Türkei</a:t>
              </a:r>
            </a:p>
          </p:txBody>
        </p:sp>
        <p:sp>
          <p:nvSpPr>
            <p:cNvPr id="230" name="Rectangle 229"/>
            <p:cNvSpPr>
              <a:spLocks/>
            </p:cNvSpPr>
            <p:nvPr/>
          </p:nvSpPr>
          <p:spPr>
            <a:xfrm>
              <a:off x="8163391" y="2022994"/>
              <a:ext cx="338362" cy="182183"/>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12</a:t>
              </a:r>
            </a:p>
          </p:txBody>
        </p:sp>
        <p:sp>
          <p:nvSpPr>
            <p:cNvPr id="231" name="Rectangle 230"/>
            <p:cNvSpPr>
              <a:spLocks/>
            </p:cNvSpPr>
            <p:nvPr/>
          </p:nvSpPr>
          <p:spPr>
            <a:xfrm>
              <a:off x="8163391" y="2415246"/>
              <a:ext cx="338362" cy="180324"/>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13</a:t>
              </a:r>
            </a:p>
          </p:txBody>
        </p:sp>
        <p:sp>
          <p:nvSpPr>
            <p:cNvPr id="232" name="Rectangle 231"/>
            <p:cNvSpPr/>
            <p:nvPr/>
          </p:nvSpPr>
          <p:spPr>
            <a:xfrm>
              <a:off x="8163391" y="2803780"/>
              <a:ext cx="1373900" cy="356931"/>
            </a:xfrm>
            <a:prstGeom prst="rect">
              <a:avLst/>
            </a:prstGeom>
            <a:solidFill>
              <a:schemeClr val="accent1"/>
            </a:solidFill>
            <a:ln w="6350">
              <a:solidFill>
                <a:schemeClr val="accent1"/>
              </a:solidFill>
            </a:ln>
          </p:spPr>
          <p:txBody>
            <a:bodyPr anchor="ctr"/>
            <a:lstStyle/>
            <a:p>
              <a:pPr algn="ctr" eaLnBrk="1" hangingPunct="1">
                <a:defRPr/>
              </a:pPr>
              <a:r>
                <a:rPr lang="de-DE" sz="1000" b="1" i="1" dirty="0">
                  <a:solidFill>
                    <a:schemeClr val="bg1"/>
                  </a:solidFill>
                  <a:latin typeface="+mj-lt"/>
                  <a:cs typeface="Arial" panose="020B0604020202020204" pitchFamily="34" charset="0"/>
                </a:rPr>
                <a:t>Italien</a:t>
              </a:r>
            </a:p>
          </p:txBody>
        </p:sp>
        <p:sp>
          <p:nvSpPr>
            <p:cNvPr id="233" name="Rectangle 232"/>
            <p:cNvSpPr>
              <a:spLocks/>
            </p:cNvSpPr>
            <p:nvPr/>
          </p:nvSpPr>
          <p:spPr>
            <a:xfrm>
              <a:off x="8174546" y="2811216"/>
              <a:ext cx="336503" cy="18032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13</a:t>
              </a:r>
            </a:p>
          </p:txBody>
        </p:sp>
        <p:sp>
          <p:nvSpPr>
            <p:cNvPr id="234" name="Rectangle 233"/>
            <p:cNvSpPr/>
            <p:nvPr/>
          </p:nvSpPr>
          <p:spPr>
            <a:xfrm>
              <a:off x="8163391" y="3997267"/>
              <a:ext cx="1373900" cy="355072"/>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Saudi-</a:t>
              </a:r>
            </a:p>
            <a:p>
              <a:pPr algn="ctr" eaLnBrk="1" hangingPunct="1">
                <a:defRPr/>
              </a:pPr>
              <a:r>
                <a:rPr lang="de-DE" sz="1000" b="1" i="1" dirty="0">
                  <a:solidFill>
                    <a:schemeClr val="bg1">
                      <a:lumMod val="65000"/>
                    </a:schemeClr>
                  </a:solidFill>
                  <a:latin typeface="+mj-lt"/>
                  <a:cs typeface="Arial" panose="020B0604020202020204" pitchFamily="34" charset="0"/>
                </a:rPr>
                <a:t>Arabien</a:t>
              </a:r>
            </a:p>
          </p:txBody>
        </p:sp>
        <p:sp>
          <p:nvSpPr>
            <p:cNvPr id="235" name="Rectangle 234"/>
            <p:cNvSpPr>
              <a:spLocks/>
            </p:cNvSpPr>
            <p:nvPr/>
          </p:nvSpPr>
          <p:spPr>
            <a:xfrm>
              <a:off x="8163391" y="4000985"/>
              <a:ext cx="338362" cy="17846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15</a:t>
              </a:r>
            </a:p>
          </p:txBody>
        </p:sp>
        <p:sp>
          <p:nvSpPr>
            <p:cNvPr id="236" name="Rectangle 235"/>
            <p:cNvSpPr/>
            <p:nvPr/>
          </p:nvSpPr>
          <p:spPr>
            <a:xfrm>
              <a:off x="8161531" y="3595720"/>
              <a:ext cx="1375759" cy="356931"/>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Finnland</a:t>
              </a:r>
            </a:p>
          </p:txBody>
        </p:sp>
        <p:sp>
          <p:nvSpPr>
            <p:cNvPr id="237" name="Rectangle 236"/>
            <p:cNvSpPr>
              <a:spLocks/>
            </p:cNvSpPr>
            <p:nvPr/>
          </p:nvSpPr>
          <p:spPr>
            <a:xfrm>
              <a:off x="8170828" y="3601298"/>
              <a:ext cx="336503" cy="180324"/>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15</a:t>
              </a:r>
            </a:p>
          </p:txBody>
        </p:sp>
        <p:sp>
          <p:nvSpPr>
            <p:cNvPr id="238" name="Rectangle 237"/>
            <p:cNvSpPr/>
            <p:nvPr/>
          </p:nvSpPr>
          <p:spPr>
            <a:xfrm>
              <a:off x="8163391" y="3199751"/>
              <a:ext cx="1373900" cy="356931"/>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Belgien</a:t>
              </a:r>
            </a:p>
          </p:txBody>
        </p:sp>
        <p:sp>
          <p:nvSpPr>
            <p:cNvPr id="239" name="Rectangle 238"/>
            <p:cNvSpPr>
              <a:spLocks/>
            </p:cNvSpPr>
            <p:nvPr/>
          </p:nvSpPr>
          <p:spPr>
            <a:xfrm>
              <a:off x="8163391" y="3199751"/>
              <a:ext cx="338362" cy="182183"/>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15</a:t>
              </a:r>
            </a:p>
          </p:txBody>
        </p:sp>
        <p:sp>
          <p:nvSpPr>
            <p:cNvPr id="240" name="Rectangle 239"/>
            <p:cNvSpPr/>
            <p:nvPr/>
          </p:nvSpPr>
          <p:spPr>
            <a:xfrm>
              <a:off x="8163391" y="4393238"/>
              <a:ext cx="1373900" cy="356931"/>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Brasilien</a:t>
              </a:r>
            </a:p>
          </p:txBody>
        </p:sp>
        <p:sp>
          <p:nvSpPr>
            <p:cNvPr id="241" name="Rectangle 240"/>
            <p:cNvSpPr>
              <a:spLocks/>
            </p:cNvSpPr>
            <p:nvPr/>
          </p:nvSpPr>
          <p:spPr>
            <a:xfrm>
              <a:off x="8163391" y="4396956"/>
              <a:ext cx="338362" cy="17846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18</a:t>
              </a:r>
            </a:p>
          </p:txBody>
        </p:sp>
        <p:sp>
          <p:nvSpPr>
            <p:cNvPr id="242" name="Rectangle 241"/>
            <p:cNvSpPr/>
            <p:nvPr/>
          </p:nvSpPr>
          <p:spPr>
            <a:xfrm>
              <a:off x="8170828" y="4789208"/>
              <a:ext cx="1370181" cy="362508"/>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Israel</a:t>
              </a:r>
            </a:p>
          </p:txBody>
        </p:sp>
        <p:sp>
          <p:nvSpPr>
            <p:cNvPr id="243" name="Rectangle 242"/>
            <p:cNvSpPr>
              <a:spLocks/>
            </p:cNvSpPr>
            <p:nvPr/>
          </p:nvSpPr>
          <p:spPr>
            <a:xfrm>
              <a:off x="8170828" y="4800362"/>
              <a:ext cx="336503" cy="17846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18</a:t>
              </a:r>
            </a:p>
          </p:txBody>
        </p:sp>
        <p:sp>
          <p:nvSpPr>
            <p:cNvPr id="244" name="Rectangle 243"/>
            <p:cNvSpPr/>
            <p:nvPr/>
          </p:nvSpPr>
          <p:spPr>
            <a:xfrm>
              <a:off x="8170828" y="5188896"/>
              <a:ext cx="1373900" cy="356931"/>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Dänemark</a:t>
              </a:r>
            </a:p>
          </p:txBody>
        </p:sp>
        <p:sp>
          <p:nvSpPr>
            <p:cNvPr id="245" name="Rectangle 244"/>
            <p:cNvSpPr>
              <a:spLocks/>
            </p:cNvSpPr>
            <p:nvPr/>
          </p:nvSpPr>
          <p:spPr>
            <a:xfrm>
              <a:off x="8170828" y="5194473"/>
              <a:ext cx="336503" cy="17846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18</a:t>
              </a:r>
            </a:p>
          </p:txBody>
        </p:sp>
        <p:sp>
          <p:nvSpPr>
            <p:cNvPr id="246" name="Rectangle 245"/>
            <p:cNvSpPr/>
            <p:nvPr/>
          </p:nvSpPr>
          <p:spPr>
            <a:xfrm>
              <a:off x="8170828" y="5586725"/>
              <a:ext cx="1373900" cy="356931"/>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Südkorea</a:t>
              </a:r>
            </a:p>
          </p:txBody>
        </p:sp>
        <p:sp>
          <p:nvSpPr>
            <p:cNvPr id="247" name="Rectangle 246"/>
            <p:cNvSpPr>
              <a:spLocks/>
            </p:cNvSpPr>
            <p:nvPr/>
          </p:nvSpPr>
          <p:spPr>
            <a:xfrm>
              <a:off x="8170828" y="5588584"/>
              <a:ext cx="336503" cy="182183"/>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18</a:t>
              </a:r>
            </a:p>
          </p:txBody>
        </p:sp>
        <p:sp>
          <p:nvSpPr>
            <p:cNvPr id="248" name="Rectangle 247"/>
            <p:cNvSpPr/>
            <p:nvPr/>
          </p:nvSpPr>
          <p:spPr>
            <a:xfrm>
              <a:off x="8176404" y="5982695"/>
              <a:ext cx="1370183" cy="362508"/>
            </a:xfrm>
            <a:prstGeom prst="rect">
              <a:avLst/>
            </a:prstGeom>
            <a:pattFill prst="wdUpDiag">
              <a:fgClr>
                <a:schemeClr val="bg1">
                  <a:lumMod val="85000"/>
                </a:schemeClr>
              </a:fgClr>
              <a:bgClr>
                <a:schemeClr val="bg1"/>
              </a:bgClr>
            </a:pattFill>
            <a:ln w="6350">
              <a:solidFill>
                <a:schemeClr val="accent2"/>
              </a:solidFill>
            </a:ln>
          </p:spPr>
          <p:txBody>
            <a:bodyPr anchor="ctr"/>
            <a:lstStyle/>
            <a:p>
              <a:pPr algn="ctr" eaLnBrk="1" hangingPunct="1">
                <a:defRPr/>
              </a:pPr>
              <a:r>
                <a:rPr lang="de-DE" sz="1000" b="1" i="1" dirty="0">
                  <a:solidFill>
                    <a:schemeClr val="bg1">
                      <a:lumMod val="65000"/>
                    </a:schemeClr>
                  </a:solidFill>
                  <a:latin typeface="+mj-lt"/>
                  <a:cs typeface="Arial" panose="020B0604020202020204" pitchFamily="34" charset="0"/>
                </a:rPr>
                <a:t>Spanien</a:t>
              </a:r>
            </a:p>
          </p:txBody>
        </p:sp>
        <p:sp>
          <p:nvSpPr>
            <p:cNvPr id="249" name="Rectangle 248"/>
            <p:cNvSpPr>
              <a:spLocks/>
            </p:cNvSpPr>
            <p:nvPr/>
          </p:nvSpPr>
          <p:spPr>
            <a:xfrm>
              <a:off x="8176404" y="5993849"/>
              <a:ext cx="338362" cy="180325"/>
            </a:xfrm>
            <a:prstGeom prst="rect">
              <a:avLst/>
            </a:prstGeom>
            <a:solidFill>
              <a:schemeClr val="accent2"/>
            </a:solidFill>
            <a:ln w="6350">
              <a:solidFill>
                <a:schemeClr val="accent2"/>
              </a:solidFill>
            </a:ln>
          </p:spPr>
          <p:txBody>
            <a:bodyPr anchor="ctr"/>
            <a:lstStyle/>
            <a:p>
              <a:pPr algn="ctr" eaLnBrk="1" hangingPunct="1">
                <a:defRPr/>
              </a:pPr>
              <a:r>
                <a:rPr lang="de-DE" sz="800" b="1" dirty="0">
                  <a:solidFill>
                    <a:schemeClr val="bg2"/>
                  </a:solidFill>
                  <a:latin typeface="+mj-lt"/>
                  <a:cs typeface="Arial" panose="020B0604020202020204" pitchFamily="34" charset="0"/>
                </a:rPr>
                <a:t>18</a:t>
              </a:r>
            </a:p>
          </p:txBody>
        </p:sp>
        <p:grpSp>
          <p:nvGrpSpPr>
            <p:cNvPr id="23683" name="Group 249"/>
            <p:cNvGrpSpPr>
              <a:grpSpLocks/>
            </p:cNvGrpSpPr>
            <p:nvPr/>
          </p:nvGrpSpPr>
          <p:grpSpPr bwMode="auto">
            <a:xfrm>
              <a:off x="7852529" y="3256322"/>
              <a:ext cx="282603" cy="285675"/>
              <a:chOff x="4091659" y="5907019"/>
              <a:chExt cx="612000" cy="612000"/>
            </a:xfrm>
          </p:grpSpPr>
          <p:sp>
            <p:nvSpPr>
              <p:cNvPr id="251" name="Oval 250"/>
              <p:cNvSpPr/>
              <p:nvPr/>
            </p:nvSpPr>
            <p:spPr bwMode="ltGray">
              <a:xfrm>
                <a:off x="4092496" y="5905303"/>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2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4" name="Group 252"/>
            <p:cNvGrpSpPr>
              <a:grpSpLocks/>
            </p:cNvGrpSpPr>
            <p:nvPr/>
          </p:nvGrpSpPr>
          <p:grpSpPr bwMode="auto">
            <a:xfrm>
              <a:off x="7849030" y="3642253"/>
              <a:ext cx="282603" cy="285675"/>
              <a:chOff x="4091659" y="5907019"/>
              <a:chExt cx="612000" cy="612000"/>
            </a:xfrm>
          </p:grpSpPr>
          <p:sp>
            <p:nvSpPr>
              <p:cNvPr id="254" name="Oval 253"/>
              <p:cNvSpPr/>
              <p:nvPr/>
            </p:nvSpPr>
            <p:spPr bwMode="ltGray">
              <a:xfrm>
                <a:off x="4092019" y="5906896"/>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19"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5" name="Group 255"/>
            <p:cNvGrpSpPr>
              <a:grpSpLocks/>
            </p:cNvGrpSpPr>
            <p:nvPr/>
          </p:nvGrpSpPr>
          <p:grpSpPr bwMode="auto">
            <a:xfrm>
              <a:off x="7543096" y="3655857"/>
              <a:ext cx="284160" cy="270375"/>
              <a:chOff x="592807" y="3474401"/>
              <a:chExt cx="612000" cy="612000"/>
            </a:xfrm>
          </p:grpSpPr>
          <p:sp>
            <p:nvSpPr>
              <p:cNvPr id="257" name="Oval 256"/>
              <p:cNvSpPr/>
              <p:nvPr/>
            </p:nvSpPr>
            <p:spPr bwMode="ltGray">
              <a:xfrm>
                <a:off x="591395" y="3472933"/>
                <a:ext cx="612618" cy="614356"/>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17"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6" name="Group 258"/>
            <p:cNvGrpSpPr>
              <a:grpSpLocks/>
            </p:cNvGrpSpPr>
            <p:nvPr/>
          </p:nvGrpSpPr>
          <p:grpSpPr bwMode="auto">
            <a:xfrm>
              <a:off x="7549617" y="2856509"/>
              <a:ext cx="275407" cy="264630"/>
              <a:chOff x="4966372" y="5907019"/>
              <a:chExt cx="612000" cy="612000"/>
            </a:xfrm>
          </p:grpSpPr>
          <p:sp>
            <p:nvSpPr>
              <p:cNvPr id="260" name="Oval 259"/>
              <p:cNvSpPr/>
              <p:nvPr/>
            </p:nvSpPr>
            <p:spPr bwMode="ltGray">
              <a:xfrm>
                <a:off x="4966950" y="5905454"/>
                <a:ext cx="611433" cy="614798"/>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rgbClr val="FFC000"/>
                  </a:solidFill>
                  <a:latin typeface="Georgia" pitchFamily="18" charset="0"/>
                </a:endParaRPr>
              </a:p>
            </p:txBody>
          </p:sp>
          <p:sp>
            <p:nvSpPr>
              <p:cNvPr id="23715" name="Freeform 4841"/>
              <p:cNvSpPr>
                <a:spLocks noEditPoints="1"/>
              </p:cNvSpPr>
              <p:nvPr/>
            </p:nvSpPr>
            <p:spPr bwMode="auto">
              <a:xfrm>
                <a:off x="5125837" y="5979959"/>
                <a:ext cx="293071" cy="469411"/>
              </a:xfrm>
              <a:custGeom>
                <a:avLst/>
                <a:gdLst>
                  <a:gd name="T0" fmla="*/ 2147483647 w 236"/>
                  <a:gd name="T1" fmla="*/ 2147483647 h 378"/>
                  <a:gd name="T2" fmla="*/ 2147483647 w 236"/>
                  <a:gd name="T3" fmla="*/ 2147483647 h 378"/>
                  <a:gd name="T4" fmla="*/ 2147483647 w 236"/>
                  <a:gd name="T5" fmla="*/ 2147483647 h 378"/>
                  <a:gd name="T6" fmla="*/ 2147483647 w 236"/>
                  <a:gd name="T7" fmla="*/ 2147483647 h 378"/>
                  <a:gd name="T8" fmla="*/ 2147483647 w 236"/>
                  <a:gd name="T9" fmla="*/ 2147483647 h 378"/>
                  <a:gd name="T10" fmla="*/ 2147483647 w 236"/>
                  <a:gd name="T11" fmla="*/ 2147483647 h 378"/>
                  <a:gd name="T12" fmla="*/ 2147483647 w 236"/>
                  <a:gd name="T13" fmla="*/ 0 h 378"/>
                  <a:gd name="T14" fmla="*/ 2147483647 w 236"/>
                  <a:gd name="T15" fmla="*/ 2147483647 h 378"/>
                  <a:gd name="T16" fmla="*/ 2147483647 w 236"/>
                  <a:gd name="T17" fmla="*/ 2147483647 h 378"/>
                  <a:gd name="T18" fmla="*/ 2147483647 w 236"/>
                  <a:gd name="T19" fmla="*/ 2147483647 h 378"/>
                  <a:gd name="T20" fmla="*/ 2147483647 w 236"/>
                  <a:gd name="T21" fmla="*/ 2147483647 h 378"/>
                  <a:gd name="T22" fmla="*/ 2147483647 w 236"/>
                  <a:gd name="T23" fmla="*/ 2147483647 h 378"/>
                  <a:gd name="T24" fmla="*/ 2147483647 w 236"/>
                  <a:gd name="T25" fmla="*/ 2147483647 h 378"/>
                  <a:gd name="T26" fmla="*/ 2147483647 w 236"/>
                  <a:gd name="T27" fmla="*/ 2147483647 h 378"/>
                  <a:gd name="T28" fmla="*/ 2147483647 w 236"/>
                  <a:gd name="T29" fmla="*/ 2147483647 h 378"/>
                  <a:gd name="T30" fmla="*/ 2147483647 w 236"/>
                  <a:gd name="T31" fmla="*/ 2147483647 h 378"/>
                  <a:gd name="T32" fmla="*/ 2147483647 w 236"/>
                  <a:gd name="T33" fmla="*/ 2147483647 h 378"/>
                  <a:gd name="T34" fmla="*/ 2147483647 w 236"/>
                  <a:gd name="T35" fmla="*/ 2147483647 h 378"/>
                  <a:gd name="T36" fmla="*/ 2147483647 w 236"/>
                  <a:gd name="T37" fmla="*/ 2147483647 h 378"/>
                  <a:gd name="T38" fmla="*/ 2147483647 w 236"/>
                  <a:gd name="T39" fmla="*/ 2147483647 h 378"/>
                  <a:gd name="T40" fmla="*/ 2147483647 w 236"/>
                  <a:gd name="T41" fmla="*/ 2147483647 h 378"/>
                  <a:gd name="T42" fmla="*/ 2147483647 w 236"/>
                  <a:gd name="T43" fmla="*/ 2147483647 h 378"/>
                  <a:gd name="T44" fmla="*/ 2147483647 w 236"/>
                  <a:gd name="T45" fmla="*/ 2147483647 h 378"/>
                  <a:gd name="T46" fmla="*/ 2147483647 w 236"/>
                  <a:gd name="T47" fmla="*/ 2147483647 h 378"/>
                  <a:gd name="T48" fmla="*/ 2147483647 w 236"/>
                  <a:gd name="T49" fmla="*/ 2147483647 h 378"/>
                  <a:gd name="T50" fmla="*/ 2147483647 w 236"/>
                  <a:gd name="T51" fmla="*/ 2147483647 h 378"/>
                  <a:gd name="T52" fmla="*/ 2147483647 w 236"/>
                  <a:gd name="T53" fmla="*/ 2147483647 h 378"/>
                  <a:gd name="T54" fmla="*/ 2147483647 w 236"/>
                  <a:gd name="T55" fmla="*/ 2147483647 h 378"/>
                  <a:gd name="T56" fmla="*/ 2147483647 w 236"/>
                  <a:gd name="T57" fmla="*/ 2147483647 h 378"/>
                  <a:gd name="T58" fmla="*/ 2147483647 w 236"/>
                  <a:gd name="T59" fmla="*/ 2147483647 h 378"/>
                  <a:gd name="T60" fmla="*/ 2147483647 w 236"/>
                  <a:gd name="T61" fmla="*/ 2147483647 h 378"/>
                  <a:gd name="T62" fmla="*/ 0 w 236"/>
                  <a:gd name="T63" fmla="*/ 2147483647 h 378"/>
                  <a:gd name="T64" fmla="*/ 2147483647 w 236"/>
                  <a:gd name="T65" fmla="*/ 2147483647 h 378"/>
                  <a:gd name="T66" fmla="*/ 2147483647 w 236"/>
                  <a:gd name="T67" fmla="*/ 2147483647 h 378"/>
                  <a:gd name="T68" fmla="*/ 2147483647 w 236"/>
                  <a:gd name="T69" fmla="*/ 2147483647 h 378"/>
                  <a:gd name="T70" fmla="*/ 2147483647 w 236"/>
                  <a:gd name="T71" fmla="*/ 2147483647 h 378"/>
                  <a:gd name="T72" fmla="*/ 2147483647 w 236"/>
                  <a:gd name="T73" fmla="*/ 2147483647 h 378"/>
                  <a:gd name="T74" fmla="*/ 2147483647 w 236"/>
                  <a:gd name="T75" fmla="*/ 2147483647 h 378"/>
                  <a:gd name="T76" fmla="*/ 2147483647 w 236"/>
                  <a:gd name="T77" fmla="*/ 2147483647 h 378"/>
                  <a:gd name="T78" fmla="*/ 2147483647 w 236"/>
                  <a:gd name="T79" fmla="*/ 2147483647 h 378"/>
                  <a:gd name="T80" fmla="*/ 2147483647 w 236"/>
                  <a:gd name="T81" fmla="*/ 2147483647 h 378"/>
                  <a:gd name="T82" fmla="*/ 2147483647 w 236"/>
                  <a:gd name="T83" fmla="*/ 2147483647 h 378"/>
                  <a:gd name="T84" fmla="*/ 2147483647 w 236"/>
                  <a:gd name="T85" fmla="*/ 2147483647 h 378"/>
                  <a:gd name="T86" fmla="*/ 2147483647 w 236"/>
                  <a:gd name="T87" fmla="*/ 2147483647 h 378"/>
                  <a:gd name="T88" fmla="*/ 2147483647 w 236"/>
                  <a:gd name="T89" fmla="*/ 2147483647 h 378"/>
                  <a:gd name="T90" fmla="*/ 2147483647 w 236"/>
                  <a:gd name="T91" fmla="*/ 2147483647 h 378"/>
                  <a:gd name="T92" fmla="*/ 2147483647 w 236"/>
                  <a:gd name="T93" fmla="*/ 2147483647 h 3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6" h="378">
                    <a:moveTo>
                      <a:pt x="28" y="258"/>
                    </a:moveTo>
                    <a:lnTo>
                      <a:pt x="208" y="258"/>
                    </a:lnTo>
                    <a:lnTo>
                      <a:pt x="214" y="256"/>
                    </a:lnTo>
                    <a:lnTo>
                      <a:pt x="220" y="254"/>
                    </a:lnTo>
                    <a:lnTo>
                      <a:pt x="224" y="248"/>
                    </a:lnTo>
                    <a:lnTo>
                      <a:pt x="224" y="242"/>
                    </a:lnTo>
                    <a:lnTo>
                      <a:pt x="224" y="16"/>
                    </a:lnTo>
                    <a:lnTo>
                      <a:pt x="224" y="10"/>
                    </a:lnTo>
                    <a:lnTo>
                      <a:pt x="220" y="6"/>
                    </a:lnTo>
                    <a:lnTo>
                      <a:pt x="214" y="2"/>
                    </a:lnTo>
                    <a:lnTo>
                      <a:pt x="208" y="0"/>
                    </a:lnTo>
                    <a:lnTo>
                      <a:pt x="28" y="0"/>
                    </a:lnTo>
                    <a:lnTo>
                      <a:pt x="22" y="2"/>
                    </a:lnTo>
                    <a:lnTo>
                      <a:pt x="18" y="6"/>
                    </a:lnTo>
                    <a:lnTo>
                      <a:pt x="14" y="10"/>
                    </a:lnTo>
                    <a:lnTo>
                      <a:pt x="12" y="16"/>
                    </a:lnTo>
                    <a:lnTo>
                      <a:pt x="12" y="242"/>
                    </a:lnTo>
                    <a:lnTo>
                      <a:pt x="14" y="248"/>
                    </a:lnTo>
                    <a:lnTo>
                      <a:pt x="18" y="254"/>
                    </a:lnTo>
                    <a:lnTo>
                      <a:pt x="22" y="256"/>
                    </a:lnTo>
                    <a:lnTo>
                      <a:pt x="28" y="258"/>
                    </a:lnTo>
                    <a:close/>
                    <a:moveTo>
                      <a:pt x="200" y="224"/>
                    </a:moveTo>
                    <a:lnTo>
                      <a:pt x="150" y="224"/>
                    </a:lnTo>
                    <a:lnTo>
                      <a:pt x="150" y="196"/>
                    </a:lnTo>
                    <a:lnTo>
                      <a:pt x="200" y="196"/>
                    </a:lnTo>
                    <a:lnTo>
                      <a:pt x="200" y="224"/>
                    </a:lnTo>
                    <a:close/>
                    <a:moveTo>
                      <a:pt x="36" y="28"/>
                    </a:moveTo>
                    <a:lnTo>
                      <a:pt x="200" y="28"/>
                    </a:lnTo>
                    <a:lnTo>
                      <a:pt x="200" y="128"/>
                    </a:lnTo>
                    <a:lnTo>
                      <a:pt x="194" y="130"/>
                    </a:lnTo>
                    <a:lnTo>
                      <a:pt x="178" y="140"/>
                    </a:lnTo>
                    <a:lnTo>
                      <a:pt x="166" y="144"/>
                    </a:lnTo>
                    <a:lnTo>
                      <a:pt x="152" y="148"/>
                    </a:lnTo>
                    <a:lnTo>
                      <a:pt x="136" y="150"/>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0" y="366"/>
                    </a:lnTo>
                    <a:lnTo>
                      <a:pt x="2" y="370"/>
                    </a:lnTo>
                    <a:lnTo>
                      <a:pt x="4" y="376"/>
                    </a:lnTo>
                    <a:lnTo>
                      <a:pt x="10" y="378"/>
                    </a:lnTo>
                    <a:lnTo>
                      <a:pt x="14" y="378"/>
                    </a:lnTo>
                    <a:lnTo>
                      <a:pt x="18" y="378"/>
                    </a:lnTo>
                    <a:lnTo>
                      <a:pt x="22" y="376"/>
                    </a:lnTo>
                    <a:lnTo>
                      <a:pt x="26" y="374"/>
                    </a:lnTo>
                    <a:lnTo>
                      <a:pt x="28" y="370"/>
                    </a:lnTo>
                    <a:lnTo>
                      <a:pt x="32" y="358"/>
                    </a:lnTo>
                    <a:lnTo>
                      <a:pt x="206" y="358"/>
                    </a:lnTo>
                    <a:lnTo>
                      <a:pt x="210" y="370"/>
                    </a:lnTo>
                    <a:lnTo>
                      <a:pt x="212" y="374"/>
                    </a:lnTo>
                    <a:lnTo>
                      <a:pt x="214" y="376"/>
                    </a:lnTo>
                    <a:lnTo>
                      <a:pt x="218" y="378"/>
                    </a:lnTo>
                    <a:lnTo>
                      <a:pt x="222" y="378"/>
                    </a:lnTo>
                    <a:lnTo>
                      <a:pt x="228" y="378"/>
                    </a:lnTo>
                    <a:lnTo>
                      <a:pt x="232" y="376"/>
                    </a:lnTo>
                    <a:lnTo>
                      <a:pt x="236" y="370"/>
                    </a:lnTo>
                    <a:lnTo>
                      <a:pt x="236" y="366"/>
                    </a:lnTo>
                    <a:lnTo>
                      <a:pt x="236" y="360"/>
                    </a:lnTo>
                    <a:close/>
                    <a:moveTo>
                      <a:pt x="40" y="338"/>
                    </a:moveTo>
                    <a:lnTo>
                      <a:pt x="48" y="314"/>
                    </a:lnTo>
                    <a:lnTo>
                      <a:pt x="190" y="314"/>
                    </a:lnTo>
                    <a:lnTo>
                      <a:pt x="198" y="338"/>
                    </a:lnTo>
                    <a:lnTo>
                      <a:pt x="40" y="3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7" name="Group 261"/>
            <p:cNvGrpSpPr>
              <a:grpSpLocks/>
            </p:cNvGrpSpPr>
            <p:nvPr/>
          </p:nvGrpSpPr>
          <p:grpSpPr bwMode="auto">
            <a:xfrm>
              <a:off x="7241571" y="2861755"/>
              <a:ext cx="291656" cy="277752"/>
              <a:chOff x="4091659" y="3474401"/>
              <a:chExt cx="612000" cy="612000"/>
            </a:xfrm>
          </p:grpSpPr>
          <p:sp>
            <p:nvSpPr>
              <p:cNvPr id="263" name="Oval 262"/>
              <p:cNvSpPr/>
              <p:nvPr/>
            </p:nvSpPr>
            <p:spPr bwMode="ltGray">
              <a:xfrm>
                <a:off x="4091008" y="3473640"/>
                <a:ext cx="612477" cy="61442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13"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8" name="Group 264"/>
            <p:cNvGrpSpPr>
              <a:grpSpLocks/>
            </p:cNvGrpSpPr>
            <p:nvPr/>
          </p:nvGrpSpPr>
          <p:grpSpPr bwMode="auto">
            <a:xfrm>
              <a:off x="7560011" y="4441339"/>
              <a:ext cx="284160" cy="270375"/>
              <a:chOff x="592807" y="3474401"/>
              <a:chExt cx="612000" cy="612000"/>
            </a:xfrm>
          </p:grpSpPr>
          <p:sp>
            <p:nvSpPr>
              <p:cNvPr id="266" name="Oval 265"/>
              <p:cNvSpPr/>
              <p:nvPr/>
            </p:nvSpPr>
            <p:spPr bwMode="ltGray">
              <a:xfrm>
                <a:off x="590999" y="3474928"/>
                <a:ext cx="612620" cy="610147"/>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11"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89" name="Group 267"/>
            <p:cNvGrpSpPr>
              <a:grpSpLocks/>
            </p:cNvGrpSpPr>
            <p:nvPr/>
          </p:nvGrpSpPr>
          <p:grpSpPr bwMode="auto">
            <a:xfrm>
              <a:off x="7855028" y="4437122"/>
              <a:ext cx="282603" cy="285675"/>
              <a:chOff x="4091659" y="5907019"/>
              <a:chExt cx="612000" cy="612000"/>
            </a:xfrm>
          </p:grpSpPr>
          <p:sp>
            <p:nvSpPr>
              <p:cNvPr id="269" name="Oval 268"/>
              <p:cNvSpPr/>
              <p:nvPr/>
            </p:nvSpPr>
            <p:spPr bwMode="ltGray">
              <a:xfrm>
                <a:off x="4091111" y="5908587"/>
                <a:ext cx="611970" cy="609331"/>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09"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0" name="Group 270"/>
            <p:cNvGrpSpPr>
              <a:grpSpLocks/>
            </p:cNvGrpSpPr>
            <p:nvPr/>
          </p:nvGrpSpPr>
          <p:grpSpPr bwMode="auto">
            <a:xfrm>
              <a:off x="7851979" y="4813188"/>
              <a:ext cx="282603" cy="285675"/>
              <a:chOff x="4091659" y="5907019"/>
              <a:chExt cx="612000" cy="612000"/>
            </a:xfrm>
          </p:grpSpPr>
          <p:sp>
            <p:nvSpPr>
              <p:cNvPr id="272" name="Oval 271"/>
              <p:cNvSpPr/>
              <p:nvPr/>
            </p:nvSpPr>
            <p:spPr bwMode="ltGray">
              <a:xfrm>
                <a:off x="4089661" y="5907420"/>
                <a:ext cx="615994"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07"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1" name="Group 273"/>
            <p:cNvGrpSpPr>
              <a:grpSpLocks/>
            </p:cNvGrpSpPr>
            <p:nvPr/>
          </p:nvGrpSpPr>
          <p:grpSpPr bwMode="auto">
            <a:xfrm>
              <a:off x="7539799" y="4833131"/>
              <a:ext cx="291656" cy="277752"/>
              <a:chOff x="4091659" y="3474401"/>
              <a:chExt cx="612000" cy="612000"/>
            </a:xfrm>
          </p:grpSpPr>
          <p:sp>
            <p:nvSpPr>
              <p:cNvPr id="275" name="Oval 274"/>
              <p:cNvSpPr/>
              <p:nvPr/>
            </p:nvSpPr>
            <p:spPr bwMode="ltGray">
              <a:xfrm>
                <a:off x="4093298" y="3475929"/>
                <a:ext cx="608577" cy="610331"/>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05" name="Freeform 4815"/>
              <p:cNvSpPr>
                <a:spLocks noEditPoints="1"/>
              </p:cNvSpPr>
              <p:nvPr/>
            </p:nvSpPr>
            <p:spPr bwMode="auto">
              <a:xfrm>
                <a:off x="4169672" y="3568886"/>
                <a:ext cx="455975" cy="468232"/>
              </a:xfrm>
              <a:custGeom>
                <a:avLst/>
                <a:gdLst>
                  <a:gd name="T0" fmla="*/ 2147483647 w 372"/>
                  <a:gd name="T1" fmla="*/ 2147483647 h 382"/>
                  <a:gd name="T2" fmla="*/ 2147483647 w 372"/>
                  <a:gd name="T3" fmla="*/ 2147483647 h 382"/>
                  <a:gd name="T4" fmla="*/ 2147483647 w 372"/>
                  <a:gd name="T5" fmla="*/ 2147483647 h 382"/>
                  <a:gd name="T6" fmla="*/ 2147483647 w 372"/>
                  <a:gd name="T7" fmla="*/ 2147483647 h 382"/>
                  <a:gd name="T8" fmla="*/ 2147483647 w 372"/>
                  <a:gd name="T9" fmla="*/ 2147483647 h 382"/>
                  <a:gd name="T10" fmla="*/ 2147483647 w 372"/>
                  <a:gd name="T11" fmla="*/ 2147483647 h 382"/>
                  <a:gd name="T12" fmla="*/ 2147483647 w 372"/>
                  <a:gd name="T13" fmla="*/ 2147483647 h 382"/>
                  <a:gd name="T14" fmla="*/ 2147483647 w 372"/>
                  <a:gd name="T15" fmla="*/ 2147483647 h 382"/>
                  <a:gd name="T16" fmla="*/ 2147483647 w 372"/>
                  <a:gd name="T17" fmla="*/ 2147483647 h 382"/>
                  <a:gd name="T18" fmla="*/ 2147483647 w 372"/>
                  <a:gd name="T19" fmla="*/ 2147483647 h 382"/>
                  <a:gd name="T20" fmla="*/ 2147483647 w 372"/>
                  <a:gd name="T21" fmla="*/ 2147483647 h 382"/>
                  <a:gd name="T22" fmla="*/ 2147483647 w 372"/>
                  <a:gd name="T23" fmla="*/ 2147483647 h 382"/>
                  <a:gd name="T24" fmla="*/ 2147483647 w 372"/>
                  <a:gd name="T25" fmla="*/ 2147483647 h 382"/>
                  <a:gd name="T26" fmla="*/ 2147483647 w 372"/>
                  <a:gd name="T27" fmla="*/ 2147483647 h 382"/>
                  <a:gd name="T28" fmla="*/ 2147483647 w 372"/>
                  <a:gd name="T29" fmla="*/ 2147483647 h 382"/>
                  <a:gd name="T30" fmla="*/ 2147483647 w 372"/>
                  <a:gd name="T31" fmla="*/ 0 h 382"/>
                  <a:gd name="T32" fmla="*/ 2147483647 w 372"/>
                  <a:gd name="T33" fmla="*/ 2147483647 h 382"/>
                  <a:gd name="T34" fmla="*/ 2147483647 w 372"/>
                  <a:gd name="T35" fmla="*/ 2147483647 h 382"/>
                  <a:gd name="T36" fmla="*/ 2147483647 w 372"/>
                  <a:gd name="T37" fmla="*/ 2147483647 h 382"/>
                  <a:gd name="T38" fmla="*/ 2147483647 w 372"/>
                  <a:gd name="T39" fmla="*/ 2147483647 h 382"/>
                  <a:gd name="T40" fmla="*/ 2147483647 w 372"/>
                  <a:gd name="T41" fmla="*/ 2147483647 h 382"/>
                  <a:gd name="T42" fmla="*/ 2147483647 w 372"/>
                  <a:gd name="T43" fmla="*/ 2147483647 h 382"/>
                  <a:gd name="T44" fmla="*/ 2147483647 w 372"/>
                  <a:gd name="T45" fmla="*/ 2147483647 h 382"/>
                  <a:gd name="T46" fmla="*/ 2147483647 w 372"/>
                  <a:gd name="T47" fmla="*/ 2147483647 h 382"/>
                  <a:gd name="T48" fmla="*/ 2147483647 w 372"/>
                  <a:gd name="T49" fmla="*/ 2147483647 h 382"/>
                  <a:gd name="T50" fmla="*/ 2147483647 w 372"/>
                  <a:gd name="T51" fmla="*/ 2147483647 h 382"/>
                  <a:gd name="T52" fmla="*/ 2147483647 w 372"/>
                  <a:gd name="T53" fmla="*/ 2147483647 h 382"/>
                  <a:gd name="T54" fmla="*/ 2147483647 w 372"/>
                  <a:gd name="T55" fmla="*/ 2147483647 h 382"/>
                  <a:gd name="T56" fmla="*/ 2147483647 w 372"/>
                  <a:gd name="T57" fmla="*/ 2147483647 h 382"/>
                  <a:gd name="T58" fmla="*/ 2147483647 w 372"/>
                  <a:gd name="T59" fmla="*/ 2147483647 h 382"/>
                  <a:gd name="T60" fmla="*/ 2147483647 w 372"/>
                  <a:gd name="T61" fmla="*/ 2147483647 h 382"/>
                  <a:gd name="T62" fmla="*/ 2147483647 w 372"/>
                  <a:gd name="T63" fmla="*/ 2147483647 h 382"/>
                  <a:gd name="T64" fmla="*/ 2147483647 w 372"/>
                  <a:gd name="T65" fmla="*/ 2147483647 h 382"/>
                  <a:gd name="T66" fmla="*/ 2147483647 w 372"/>
                  <a:gd name="T67" fmla="*/ 2147483647 h 382"/>
                  <a:gd name="T68" fmla="*/ 2147483647 w 372"/>
                  <a:gd name="T69" fmla="*/ 2147483647 h 382"/>
                  <a:gd name="T70" fmla="*/ 2147483647 w 372"/>
                  <a:gd name="T71" fmla="*/ 2147483647 h 382"/>
                  <a:gd name="T72" fmla="*/ 2147483647 w 372"/>
                  <a:gd name="T73" fmla="*/ 2147483647 h 382"/>
                  <a:gd name="T74" fmla="*/ 2147483647 w 372"/>
                  <a:gd name="T75" fmla="*/ 2147483647 h 382"/>
                  <a:gd name="T76" fmla="*/ 2147483647 w 372"/>
                  <a:gd name="T77" fmla="*/ 2147483647 h 382"/>
                  <a:gd name="T78" fmla="*/ 2147483647 w 372"/>
                  <a:gd name="T79" fmla="*/ 2147483647 h 382"/>
                  <a:gd name="T80" fmla="*/ 2147483647 w 372"/>
                  <a:gd name="T81" fmla="*/ 2147483647 h 382"/>
                  <a:gd name="T82" fmla="*/ 2147483647 w 372"/>
                  <a:gd name="T83" fmla="*/ 2147483647 h 382"/>
                  <a:gd name="T84" fmla="*/ 2147483647 w 372"/>
                  <a:gd name="T85" fmla="*/ 2147483647 h 382"/>
                  <a:gd name="T86" fmla="*/ 2147483647 w 372"/>
                  <a:gd name="T87" fmla="*/ 2147483647 h 382"/>
                  <a:gd name="T88" fmla="*/ 2147483647 w 372"/>
                  <a:gd name="T89" fmla="*/ 2147483647 h 382"/>
                  <a:gd name="T90" fmla="*/ 2147483647 w 372"/>
                  <a:gd name="T91" fmla="*/ 2147483647 h 382"/>
                  <a:gd name="T92" fmla="*/ 2147483647 w 372"/>
                  <a:gd name="T93" fmla="*/ 2147483647 h 382"/>
                  <a:gd name="T94" fmla="*/ 2147483647 w 372"/>
                  <a:gd name="T95" fmla="*/ 2147483647 h 382"/>
                  <a:gd name="T96" fmla="*/ 2147483647 w 372"/>
                  <a:gd name="T97" fmla="*/ 2147483647 h 382"/>
                  <a:gd name="T98" fmla="*/ 2147483647 w 372"/>
                  <a:gd name="T99" fmla="*/ 2147483647 h 382"/>
                  <a:gd name="T100" fmla="*/ 2147483647 w 372"/>
                  <a:gd name="T101" fmla="*/ 2147483647 h 382"/>
                  <a:gd name="T102" fmla="*/ 2147483647 w 372"/>
                  <a:gd name="T103" fmla="*/ 2147483647 h 382"/>
                  <a:gd name="T104" fmla="*/ 2147483647 w 372"/>
                  <a:gd name="T105" fmla="*/ 2147483647 h 382"/>
                  <a:gd name="T106" fmla="*/ 2147483647 w 372"/>
                  <a:gd name="T107" fmla="*/ 2147483647 h 382"/>
                  <a:gd name="T108" fmla="*/ 2147483647 w 372"/>
                  <a:gd name="T109" fmla="*/ 2147483647 h 382"/>
                  <a:gd name="T110" fmla="*/ 2147483647 w 372"/>
                  <a:gd name="T111" fmla="*/ 2147483647 h 382"/>
                  <a:gd name="T112" fmla="*/ 2147483647 w 372"/>
                  <a:gd name="T113" fmla="*/ 2147483647 h 382"/>
                  <a:gd name="T114" fmla="*/ 2147483647 w 372"/>
                  <a:gd name="T115" fmla="*/ 2147483647 h 3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8" y="142"/>
                    </a:lnTo>
                    <a:lnTo>
                      <a:pt x="114" y="136"/>
                    </a:lnTo>
                    <a:lnTo>
                      <a:pt x="120" y="130"/>
                    </a:lnTo>
                    <a:lnTo>
                      <a:pt x="128" y="126"/>
                    </a:lnTo>
                    <a:lnTo>
                      <a:pt x="140" y="126"/>
                    </a:lnTo>
                    <a:lnTo>
                      <a:pt x="150" y="130"/>
                    </a:lnTo>
                    <a:lnTo>
                      <a:pt x="160" y="136"/>
                    </a:lnTo>
                    <a:lnTo>
                      <a:pt x="166" y="140"/>
                    </a:lnTo>
                    <a:lnTo>
                      <a:pt x="170" y="146"/>
                    </a:lnTo>
                    <a:lnTo>
                      <a:pt x="170" y="150"/>
                    </a:lnTo>
                    <a:lnTo>
                      <a:pt x="170" y="154"/>
                    </a:lnTo>
                    <a:lnTo>
                      <a:pt x="168" y="158"/>
                    </a:lnTo>
                    <a:lnTo>
                      <a:pt x="166" y="160"/>
                    </a:lnTo>
                    <a:lnTo>
                      <a:pt x="162" y="162"/>
                    </a:lnTo>
                    <a:lnTo>
                      <a:pt x="158" y="160"/>
                    </a:lnTo>
                    <a:lnTo>
                      <a:pt x="154" y="158"/>
                    </a:lnTo>
                    <a:lnTo>
                      <a:pt x="152" y="156"/>
                    </a:lnTo>
                    <a:lnTo>
                      <a:pt x="148" y="150"/>
                    </a:lnTo>
                    <a:lnTo>
                      <a:pt x="142" y="148"/>
                    </a:lnTo>
                    <a:lnTo>
                      <a:pt x="138" y="146"/>
                    </a:lnTo>
                    <a:lnTo>
                      <a:pt x="132" y="146"/>
                    </a:lnTo>
                    <a:lnTo>
                      <a:pt x="128" y="148"/>
                    </a:lnTo>
                    <a:lnTo>
                      <a:pt x="126" y="152"/>
                    </a:lnTo>
                    <a:lnTo>
                      <a:pt x="128" y="156"/>
                    </a:lnTo>
                    <a:lnTo>
                      <a:pt x="130" y="158"/>
                    </a:lnTo>
                    <a:lnTo>
                      <a:pt x="136" y="162"/>
                    </a:lnTo>
                    <a:lnTo>
                      <a:pt x="148" y="166"/>
                    </a:lnTo>
                    <a:lnTo>
                      <a:pt x="162" y="168"/>
                    </a:lnTo>
                    <a:lnTo>
                      <a:pt x="146" y="174"/>
                    </a:lnTo>
                    <a:lnTo>
                      <a:pt x="136" y="182"/>
                    </a:lnTo>
                    <a:close/>
                    <a:moveTo>
                      <a:pt x="238" y="202"/>
                    </a:moveTo>
                    <a:lnTo>
                      <a:pt x="238" y="202"/>
                    </a:lnTo>
                    <a:lnTo>
                      <a:pt x="238" y="198"/>
                    </a:lnTo>
                    <a:lnTo>
                      <a:pt x="234" y="192"/>
                    </a:lnTo>
                    <a:lnTo>
                      <a:pt x="208" y="196"/>
                    </a:lnTo>
                    <a:lnTo>
                      <a:pt x="216" y="202"/>
                    </a:lnTo>
                    <a:lnTo>
                      <a:pt x="218" y="206"/>
                    </a:lnTo>
                    <a:lnTo>
                      <a:pt x="218" y="210"/>
                    </a:lnTo>
                    <a:lnTo>
                      <a:pt x="212" y="214"/>
                    </a:lnTo>
                    <a:lnTo>
                      <a:pt x="202" y="220"/>
                    </a:lnTo>
                    <a:lnTo>
                      <a:pt x="188" y="224"/>
                    </a:lnTo>
                    <a:lnTo>
                      <a:pt x="168" y="230"/>
                    </a:lnTo>
                    <a:lnTo>
                      <a:pt x="156" y="238"/>
                    </a:lnTo>
                    <a:lnTo>
                      <a:pt x="150" y="242"/>
                    </a:lnTo>
                    <a:lnTo>
                      <a:pt x="148" y="246"/>
                    </a:lnTo>
                    <a:lnTo>
                      <a:pt x="146" y="252"/>
                    </a:lnTo>
                    <a:lnTo>
                      <a:pt x="146" y="258"/>
                    </a:lnTo>
                    <a:lnTo>
                      <a:pt x="146" y="262"/>
                    </a:lnTo>
                    <a:lnTo>
                      <a:pt x="148" y="268"/>
                    </a:lnTo>
                    <a:lnTo>
                      <a:pt x="156" y="276"/>
                    </a:lnTo>
                    <a:lnTo>
                      <a:pt x="164" y="270"/>
                    </a:lnTo>
                    <a:lnTo>
                      <a:pt x="174" y="264"/>
                    </a:lnTo>
                    <a:lnTo>
                      <a:pt x="168" y="260"/>
                    </a:lnTo>
                    <a:lnTo>
                      <a:pt x="166" y="256"/>
                    </a:lnTo>
                    <a:lnTo>
                      <a:pt x="166" y="254"/>
                    </a:lnTo>
                    <a:lnTo>
                      <a:pt x="170" y="252"/>
                    </a:lnTo>
                    <a:lnTo>
                      <a:pt x="178" y="248"/>
                    </a:lnTo>
                    <a:lnTo>
                      <a:pt x="192" y="244"/>
                    </a:lnTo>
                    <a:lnTo>
                      <a:pt x="214" y="236"/>
                    </a:lnTo>
                    <a:lnTo>
                      <a:pt x="222" y="232"/>
                    </a:lnTo>
                    <a:lnTo>
                      <a:pt x="228" y="226"/>
                    </a:lnTo>
                    <a:lnTo>
                      <a:pt x="234" y="222"/>
                    </a:lnTo>
                    <a:lnTo>
                      <a:pt x="238" y="216"/>
                    </a:lnTo>
                    <a:lnTo>
                      <a:pt x="238" y="208"/>
                    </a:lnTo>
                    <a:lnTo>
                      <a:pt x="238" y="202"/>
                    </a:lnTo>
                    <a:close/>
                    <a:moveTo>
                      <a:pt x="186" y="58"/>
                    </a:moveTo>
                    <a:lnTo>
                      <a:pt x="186" y="58"/>
                    </a:lnTo>
                    <a:lnTo>
                      <a:pt x="198" y="54"/>
                    </a:lnTo>
                    <a:lnTo>
                      <a:pt x="206" y="48"/>
                    </a:lnTo>
                    <a:lnTo>
                      <a:pt x="212" y="40"/>
                    </a:lnTo>
                    <a:lnTo>
                      <a:pt x="214" y="28"/>
                    </a:lnTo>
                    <a:lnTo>
                      <a:pt x="212" y="18"/>
                    </a:lnTo>
                    <a:lnTo>
                      <a:pt x="206" y="8"/>
                    </a:lnTo>
                    <a:lnTo>
                      <a:pt x="198" y="2"/>
                    </a:lnTo>
                    <a:lnTo>
                      <a:pt x="186" y="0"/>
                    </a:lnTo>
                    <a:lnTo>
                      <a:pt x="174" y="2"/>
                    </a:lnTo>
                    <a:lnTo>
                      <a:pt x="166" y="8"/>
                    </a:lnTo>
                    <a:lnTo>
                      <a:pt x="160" y="18"/>
                    </a:lnTo>
                    <a:lnTo>
                      <a:pt x="158" y="28"/>
                    </a:lnTo>
                    <a:lnTo>
                      <a:pt x="160" y="40"/>
                    </a:lnTo>
                    <a:lnTo>
                      <a:pt x="166" y="48"/>
                    </a:lnTo>
                    <a:lnTo>
                      <a:pt x="174" y="54"/>
                    </a:lnTo>
                    <a:lnTo>
                      <a:pt x="186" y="58"/>
                    </a:lnTo>
                    <a:close/>
                    <a:moveTo>
                      <a:pt x="134" y="116"/>
                    </a:moveTo>
                    <a:lnTo>
                      <a:pt x="156" y="116"/>
                    </a:lnTo>
                    <a:lnTo>
                      <a:pt x="160" y="114"/>
                    </a:lnTo>
                    <a:lnTo>
                      <a:pt x="162" y="112"/>
                    </a:lnTo>
                    <a:lnTo>
                      <a:pt x="162" y="72"/>
                    </a:lnTo>
                    <a:lnTo>
                      <a:pt x="160" y="70"/>
                    </a:lnTo>
                    <a:lnTo>
                      <a:pt x="156" y="68"/>
                    </a:lnTo>
                    <a:lnTo>
                      <a:pt x="146" y="66"/>
                    </a:lnTo>
                    <a:lnTo>
                      <a:pt x="140" y="60"/>
                    </a:lnTo>
                    <a:lnTo>
                      <a:pt x="134" y="54"/>
                    </a:lnTo>
                    <a:lnTo>
                      <a:pt x="132" y="44"/>
                    </a:lnTo>
                    <a:lnTo>
                      <a:pt x="130" y="40"/>
                    </a:lnTo>
                    <a:lnTo>
                      <a:pt x="128" y="38"/>
                    </a:lnTo>
                    <a:lnTo>
                      <a:pt x="4" y="38"/>
                    </a:lnTo>
                    <a:lnTo>
                      <a:pt x="2" y="40"/>
                    </a:lnTo>
                    <a:lnTo>
                      <a:pt x="0" y="44"/>
                    </a:lnTo>
                    <a:lnTo>
                      <a:pt x="0" y="50"/>
                    </a:lnTo>
                    <a:lnTo>
                      <a:pt x="2" y="56"/>
                    </a:lnTo>
                    <a:lnTo>
                      <a:pt x="8" y="66"/>
                    </a:lnTo>
                    <a:lnTo>
                      <a:pt x="18" y="72"/>
                    </a:lnTo>
                    <a:lnTo>
                      <a:pt x="24" y="74"/>
                    </a:lnTo>
                    <a:lnTo>
                      <a:pt x="32" y="76"/>
                    </a:lnTo>
                    <a:lnTo>
                      <a:pt x="48" y="76"/>
                    </a:lnTo>
                    <a:lnTo>
                      <a:pt x="52" y="86"/>
                    </a:lnTo>
                    <a:lnTo>
                      <a:pt x="58" y="94"/>
                    </a:lnTo>
                    <a:lnTo>
                      <a:pt x="68" y="100"/>
                    </a:lnTo>
                    <a:lnTo>
                      <a:pt x="80" y="102"/>
                    </a:lnTo>
                    <a:lnTo>
                      <a:pt x="114" y="102"/>
                    </a:lnTo>
                    <a:lnTo>
                      <a:pt x="116" y="108"/>
                    </a:lnTo>
                    <a:lnTo>
                      <a:pt x="122" y="112"/>
                    </a:lnTo>
                    <a:lnTo>
                      <a:pt x="126" y="114"/>
                    </a:lnTo>
                    <a:lnTo>
                      <a:pt x="134" y="116"/>
                    </a:lnTo>
                    <a:close/>
                    <a:moveTo>
                      <a:pt x="176" y="78"/>
                    </a:moveTo>
                    <a:lnTo>
                      <a:pt x="176" y="140"/>
                    </a:lnTo>
                    <a:lnTo>
                      <a:pt x="176" y="144"/>
                    </a:lnTo>
                    <a:lnTo>
                      <a:pt x="178" y="146"/>
                    </a:lnTo>
                    <a:lnTo>
                      <a:pt x="182" y="148"/>
                    </a:lnTo>
                    <a:lnTo>
                      <a:pt x="186" y="150"/>
                    </a:lnTo>
                    <a:lnTo>
                      <a:pt x="190" y="148"/>
                    </a:lnTo>
                    <a:lnTo>
                      <a:pt x="194" y="146"/>
                    </a:lnTo>
                    <a:lnTo>
                      <a:pt x="196" y="144"/>
                    </a:lnTo>
                    <a:lnTo>
                      <a:pt x="196" y="140"/>
                    </a:lnTo>
                    <a:lnTo>
                      <a:pt x="196" y="78"/>
                    </a:lnTo>
                    <a:lnTo>
                      <a:pt x="196" y="74"/>
                    </a:lnTo>
                    <a:lnTo>
                      <a:pt x="194" y="70"/>
                    </a:lnTo>
                    <a:lnTo>
                      <a:pt x="190" y="68"/>
                    </a:lnTo>
                    <a:lnTo>
                      <a:pt x="186" y="68"/>
                    </a:lnTo>
                    <a:lnTo>
                      <a:pt x="182" y="68"/>
                    </a:lnTo>
                    <a:lnTo>
                      <a:pt x="178" y="70"/>
                    </a:lnTo>
                    <a:lnTo>
                      <a:pt x="176" y="74"/>
                    </a:lnTo>
                    <a:lnTo>
                      <a:pt x="176" y="78"/>
                    </a:lnTo>
                    <a:close/>
                    <a:moveTo>
                      <a:pt x="368" y="38"/>
                    </a:moveTo>
                    <a:lnTo>
                      <a:pt x="244" y="38"/>
                    </a:lnTo>
                    <a:lnTo>
                      <a:pt x="242" y="40"/>
                    </a:lnTo>
                    <a:lnTo>
                      <a:pt x="240" y="44"/>
                    </a:lnTo>
                    <a:lnTo>
                      <a:pt x="238" y="54"/>
                    </a:lnTo>
                    <a:lnTo>
                      <a:pt x="232" y="60"/>
                    </a:lnTo>
                    <a:lnTo>
                      <a:pt x="226" y="66"/>
                    </a:lnTo>
                    <a:lnTo>
                      <a:pt x="216" y="68"/>
                    </a:lnTo>
                    <a:lnTo>
                      <a:pt x="212" y="70"/>
                    </a:lnTo>
                    <a:lnTo>
                      <a:pt x="210" y="72"/>
                    </a:lnTo>
                    <a:lnTo>
                      <a:pt x="210" y="112"/>
                    </a:lnTo>
                    <a:lnTo>
                      <a:pt x="212" y="114"/>
                    </a:lnTo>
                    <a:lnTo>
                      <a:pt x="216" y="116"/>
                    </a:lnTo>
                    <a:lnTo>
                      <a:pt x="238" y="116"/>
                    </a:lnTo>
                    <a:lnTo>
                      <a:pt x="246" y="114"/>
                    </a:lnTo>
                    <a:lnTo>
                      <a:pt x="250" y="112"/>
                    </a:lnTo>
                    <a:lnTo>
                      <a:pt x="256" y="108"/>
                    </a:lnTo>
                    <a:lnTo>
                      <a:pt x="258" y="102"/>
                    </a:lnTo>
                    <a:lnTo>
                      <a:pt x="292" y="102"/>
                    </a:lnTo>
                    <a:lnTo>
                      <a:pt x="304" y="100"/>
                    </a:lnTo>
                    <a:lnTo>
                      <a:pt x="314" y="94"/>
                    </a:lnTo>
                    <a:lnTo>
                      <a:pt x="320" y="86"/>
                    </a:lnTo>
                    <a:lnTo>
                      <a:pt x="324" y="76"/>
                    </a:lnTo>
                    <a:lnTo>
                      <a:pt x="340" y="76"/>
                    </a:lnTo>
                    <a:lnTo>
                      <a:pt x="348" y="74"/>
                    </a:lnTo>
                    <a:lnTo>
                      <a:pt x="354" y="72"/>
                    </a:lnTo>
                    <a:lnTo>
                      <a:pt x="364" y="66"/>
                    </a:lnTo>
                    <a:lnTo>
                      <a:pt x="370" y="56"/>
                    </a:lnTo>
                    <a:lnTo>
                      <a:pt x="372" y="50"/>
                    </a:lnTo>
                    <a:lnTo>
                      <a:pt x="372" y="44"/>
                    </a:lnTo>
                    <a:lnTo>
                      <a:pt x="370" y="40"/>
                    </a:lnTo>
                    <a:lnTo>
                      <a:pt x="368" y="38"/>
                    </a:lnTo>
                    <a:close/>
                    <a:moveTo>
                      <a:pt x="244" y="126"/>
                    </a:moveTo>
                    <a:lnTo>
                      <a:pt x="244" y="126"/>
                    </a:lnTo>
                    <a:lnTo>
                      <a:pt x="232" y="126"/>
                    </a:lnTo>
                    <a:lnTo>
                      <a:pt x="222" y="130"/>
                    </a:lnTo>
                    <a:lnTo>
                      <a:pt x="212" y="136"/>
                    </a:lnTo>
                    <a:lnTo>
                      <a:pt x="206" y="140"/>
                    </a:lnTo>
                    <a:lnTo>
                      <a:pt x="202" y="146"/>
                    </a:lnTo>
                    <a:lnTo>
                      <a:pt x="202" y="150"/>
                    </a:lnTo>
                    <a:lnTo>
                      <a:pt x="202" y="154"/>
                    </a:lnTo>
                    <a:lnTo>
                      <a:pt x="204" y="158"/>
                    </a:lnTo>
                    <a:lnTo>
                      <a:pt x="206" y="160"/>
                    </a:lnTo>
                    <a:lnTo>
                      <a:pt x="210" y="162"/>
                    </a:lnTo>
                    <a:lnTo>
                      <a:pt x="214" y="160"/>
                    </a:lnTo>
                    <a:lnTo>
                      <a:pt x="218" y="158"/>
                    </a:lnTo>
                    <a:lnTo>
                      <a:pt x="220" y="156"/>
                    </a:lnTo>
                    <a:lnTo>
                      <a:pt x="224" y="150"/>
                    </a:lnTo>
                    <a:lnTo>
                      <a:pt x="230" y="148"/>
                    </a:lnTo>
                    <a:lnTo>
                      <a:pt x="234" y="146"/>
                    </a:lnTo>
                    <a:lnTo>
                      <a:pt x="240" y="146"/>
                    </a:lnTo>
                    <a:lnTo>
                      <a:pt x="244" y="148"/>
                    </a:lnTo>
                    <a:lnTo>
                      <a:pt x="246" y="152"/>
                    </a:lnTo>
                    <a:lnTo>
                      <a:pt x="244" y="156"/>
                    </a:lnTo>
                    <a:lnTo>
                      <a:pt x="242" y="160"/>
                    </a:lnTo>
                    <a:lnTo>
                      <a:pt x="230" y="164"/>
                    </a:lnTo>
                    <a:lnTo>
                      <a:pt x="214" y="168"/>
                    </a:lnTo>
                    <a:lnTo>
                      <a:pt x="196" y="170"/>
                    </a:lnTo>
                    <a:lnTo>
                      <a:pt x="184" y="172"/>
                    </a:lnTo>
                    <a:lnTo>
                      <a:pt x="170" y="174"/>
                    </a:lnTo>
                    <a:lnTo>
                      <a:pt x="160" y="178"/>
                    </a:lnTo>
                    <a:lnTo>
                      <a:pt x="150" y="182"/>
                    </a:lnTo>
                    <a:lnTo>
                      <a:pt x="144" y="186"/>
                    </a:lnTo>
                    <a:lnTo>
                      <a:pt x="140" y="190"/>
                    </a:lnTo>
                    <a:lnTo>
                      <a:pt x="136" y="194"/>
                    </a:lnTo>
                    <a:lnTo>
                      <a:pt x="134" y="202"/>
                    </a:lnTo>
                    <a:lnTo>
                      <a:pt x="134" y="210"/>
                    </a:lnTo>
                    <a:lnTo>
                      <a:pt x="136" y="218"/>
                    </a:lnTo>
                    <a:lnTo>
                      <a:pt x="142" y="226"/>
                    </a:lnTo>
                    <a:lnTo>
                      <a:pt x="150" y="232"/>
                    </a:lnTo>
                    <a:lnTo>
                      <a:pt x="160" y="226"/>
                    </a:lnTo>
                    <a:lnTo>
                      <a:pt x="172" y="220"/>
                    </a:lnTo>
                    <a:lnTo>
                      <a:pt x="164" y="216"/>
                    </a:lnTo>
                    <a:lnTo>
                      <a:pt x="158" y="212"/>
                    </a:lnTo>
                    <a:lnTo>
                      <a:pt x="154" y="208"/>
                    </a:lnTo>
                    <a:lnTo>
                      <a:pt x="154" y="206"/>
                    </a:lnTo>
                    <a:lnTo>
                      <a:pt x="156" y="202"/>
                    </a:lnTo>
                    <a:lnTo>
                      <a:pt x="162" y="198"/>
                    </a:lnTo>
                    <a:lnTo>
                      <a:pt x="172" y="194"/>
                    </a:lnTo>
                    <a:lnTo>
                      <a:pt x="188" y="192"/>
                    </a:lnTo>
                    <a:lnTo>
                      <a:pt x="200" y="190"/>
                    </a:lnTo>
                    <a:lnTo>
                      <a:pt x="222" y="186"/>
                    </a:lnTo>
                    <a:lnTo>
                      <a:pt x="234" y="184"/>
                    </a:lnTo>
                    <a:lnTo>
                      <a:pt x="244" y="180"/>
                    </a:lnTo>
                    <a:lnTo>
                      <a:pt x="254" y="176"/>
                    </a:lnTo>
                    <a:lnTo>
                      <a:pt x="260" y="170"/>
                    </a:lnTo>
                    <a:lnTo>
                      <a:pt x="264" y="162"/>
                    </a:lnTo>
                    <a:lnTo>
                      <a:pt x="266" y="150"/>
                    </a:lnTo>
                    <a:lnTo>
                      <a:pt x="264" y="142"/>
                    </a:lnTo>
                    <a:lnTo>
                      <a:pt x="258" y="136"/>
                    </a:lnTo>
                    <a:lnTo>
                      <a:pt x="252" y="130"/>
                    </a:lnTo>
                    <a:lnTo>
                      <a:pt x="244" y="126"/>
                    </a:lnTo>
                    <a:close/>
                    <a:moveTo>
                      <a:pt x="214" y="286"/>
                    </a:moveTo>
                    <a:lnTo>
                      <a:pt x="214" y="286"/>
                    </a:lnTo>
                    <a:lnTo>
                      <a:pt x="212" y="288"/>
                    </a:lnTo>
                    <a:lnTo>
                      <a:pt x="210" y="290"/>
                    </a:lnTo>
                    <a:lnTo>
                      <a:pt x="196" y="296"/>
                    </a:lnTo>
                    <a:lnTo>
                      <a:pt x="198" y="298"/>
                    </a:lnTo>
                    <a:lnTo>
                      <a:pt x="198" y="300"/>
                    </a:lnTo>
                    <a:lnTo>
                      <a:pt x="194" y="306"/>
                    </a:lnTo>
                    <a:lnTo>
                      <a:pt x="190" y="310"/>
                    </a:lnTo>
                    <a:lnTo>
                      <a:pt x="182" y="318"/>
                    </a:lnTo>
                    <a:lnTo>
                      <a:pt x="178" y="330"/>
                    </a:lnTo>
                    <a:lnTo>
                      <a:pt x="176" y="346"/>
                    </a:lnTo>
                    <a:lnTo>
                      <a:pt x="176" y="372"/>
                    </a:lnTo>
                    <a:lnTo>
                      <a:pt x="176" y="376"/>
                    </a:lnTo>
                    <a:lnTo>
                      <a:pt x="178" y="380"/>
                    </a:lnTo>
                    <a:lnTo>
                      <a:pt x="182" y="382"/>
                    </a:lnTo>
                    <a:lnTo>
                      <a:pt x="186" y="382"/>
                    </a:lnTo>
                    <a:lnTo>
                      <a:pt x="190" y="382"/>
                    </a:lnTo>
                    <a:lnTo>
                      <a:pt x="194" y="380"/>
                    </a:lnTo>
                    <a:lnTo>
                      <a:pt x="196" y="376"/>
                    </a:lnTo>
                    <a:lnTo>
                      <a:pt x="196" y="372"/>
                    </a:lnTo>
                    <a:lnTo>
                      <a:pt x="196" y="336"/>
                    </a:lnTo>
                    <a:lnTo>
                      <a:pt x="200" y="330"/>
                    </a:lnTo>
                    <a:lnTo>
                      <a:pt x="204" y="324"/>
                    </a:lnTo>
                    <a:lnTo>
                      <a:pt x="212" y="316"/>
                    </a:lnTo>
                    <a:lnTo>
                      <a:pt x="216" y="306"/>
                    </a:lnTo>
                    <a:lnTo>
                      <a:pt x="216" y="302"/>
                    </a:lnTo>
                    <a:lnTo>
                      <a:pt x="218" y="300"/>
                    </a:lnTo>
                    <a:lnTo>
                      <a:pt x="216" y="294"/>
                    </a:lnTo>
                    <a:lnTo>
                      <a:pt x="214" y="286"/>
                    </a:lnTo>
                    <a:close/>
                    <a:moveTo>
                      <a:pt x="198" y="250"/>
                    </a:moveTo>
                    <a:lnTo>
                      <a:pt x="198" y="250"/>
                    </a:lnTo>
                    <a:lnTo>
                      <a:pt x="206" y="254"/>
                    </a:lnTo>
                    <a:lnTo>
                      <a:pt x="206" y="256"/>
                    </a:lnTo>
                    <a:lnTo>
                      <a:pt x="206" y="258"/>
                    </a:lnTo>
                    <a:lnTo>
                      <a:pt x="200" y="262"/>
                    </a:lnTo>
                    <a:lnTo>
                      <a:pt x="194" y="266"/>
                    </a:lnTo>
                    <a:lnTo>
                      <a:pt x="184" y="270"/>
                    </a:lnTo>
                    <a:lnTo>
                      <a:pt x="174" y="272"/>
                    </a:lnTo>
                    <a:lnTo>
                      <a:pt x="168" y="276"/>
                    </a:lnTo>
                    <a:lnTo>
                      <a:pt x="160" y="284"/>
                    </a:lnTo>
                    <a:lnTo>
                      <a:pt x="156" y="292"/>
                    </a:lnTo>
                    <a:lnTo>
                      <a:pt x="154" y="300"/>
                    </a:lnTo>
                    <a:lnTo>
                      <a:pt x="156" y="308"/>
                    </a:lnTo>
                    <a:lnTo>
                      <a:pt x="160" y="314"/>
                    </a:lnTo>
                    <a:lnTo>
                      <a:pt x="160" y="316"/>
                    </a:lnTo>
                    <a:lnTo>
                      <a:pt x="168" y="324"/>
                    </a:lnTo>
                    <a:lnTo>
                      <a:pt x="170" y="326"/>
                    </a:lnTo>
                    <a:lnTo>
                      <a:pt x="174" y="316"/>
                    </a:lnTo>
                    <a:lnTo>
                      <a:pt x="176" y="312"/>
                    </a:lnTo>
                    <a:lnTo>
                      <a:pt x="180" y="308"/>
                    </a:lnTo>
                    <a:lnTo>
                      <a:pt x="176" y="302"/>
                    </a:lnTo>
                    <a:lnTo>
                      <a:pt x="174" y="298"/>
                    </a:lnTo>
                    <a:lnTo>
                      <a:pt x="176" y="296"/>
                    </a:lnTo>
                    <a:lnTo>
                      <a:pt x="178" y="294"/>
                    </a:lnTo>
                    <a:lnTo>
                      <a:pt x="188" y="290"/>
                    </a:lnTo>
                    <a:lnTo>
                      <a:pt x="202" y="284"/>
                    </a:lnTo>
                    <a:lnTo>
                      <a:pt x="214" y="278"/>
                    </a:lnTo>
                    <a:lnTo>
                      <a:pt x="222" y="268"/>
                    </a:lnTo>
                    <a:lnTo>
                      <a:pt x="226" y="264"/>
                    </a:lnTo>
                    <a:lnTo>
                      <a:pt x="226" y="258"/>
                    </a:lnTo>
                    <a:lnTo>
                      <a:pt x="226" y="248"/>
                    </a:lnTo>
                    <a:lnTo>
                      <a:pt x="220" y="242"/>
                    </a:lnTo>
                    <a:lnTo>
                      <a:pt x="210" y="246"/>
                    </a:lnTo>
                    <a:lnTo>
                      <a:pt x="198"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2" name="Group 276"/>
            <p:cNvGrpSpPr>
              <a:grpSpLocks/>
            </p:cNvGrpSpPr>
            <p:nvPr/>
          </p:nvGrpSpPr>
          <p:grpSpPr bwMode="auto">
            <a:xfrm>
              <a:off x="7848643" y="5218168"/>
              <a:ext cx="282603" cy="285675"/>
              <a:chOff x="4091659" y="5907019"/>
              <a:chExt cx="612000" cy="612000"/>
            </a:xfrm>
          </p:grpSpPr>
          <p:sp>
            <p:nvSpPr>
              <p:cNvPr id="278" name="Oval 277"/>
              <p:cNvSpPr/>
              <p:nvPr/>
            </p:nvSpPr>
            <p:spPr bwMode="ltGray">
              <a:xfrm>
                <a:off x="4092859" y="5908033"/>
                <a:ext cx="611970" cy="609331"/>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03"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3" name="Group 279"/>
            <p:cNvGrpSpPr>
              <a:grpSpLocks/>
            </p:cNvGrpSpPr>
            <p:nvPr/>
          </p:nvGrpSpPr>
          <p:grpSpPr bwMode="auto">
            <a:xfrm>
              <a:off x="7845425" y="5604318"/>
              <a:ext cx="282603" cy="285675"/>
              <a:chOff x="4091659" y="5907019"/>
              <a:chExt cx="612000" cy="612000"/>
            </a:xfrm>
          </p:grpSpPr>
          <p:sp>
            <p:nvSpPr>
              <p:cNvPr id="281" name="Oval 280"/>
              <p:cNvSpPr/>
              <p:nvPr/>
            </p:nvSpPr>
            <p:spPr bwMode="ltGray">
              <a:xfrm>
                <a:off x="4091776" y="5905173"/>
                <a:ext cx="611970" cy="613315"/>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701"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4" name="Group 282"/>
            <p:cNvGrpSpPr>
              <a:grpSpLocks/>
            </p:cNvGrpSpPr>
            <p:nvPr/>
          </p:nvGrpSpPr>
          <p:grpSpPr bwMode="auto">
            <a:xfrm>
              <a:off x="7861980" y="5989240"/>
              <a:ext cx="282603" cy="285675"/>
              <a:chOff x="4091659" y="5907019"/>
              <a:chExt cx="612000" cy="612000"/>
            </a:xfrm>
          </p:grpSpPr>
          <p:sp>
            <p:nvSpPr>
              <p:cNvPr id="284" name="Oval 283"/>
              <p:cNvSpPr/>
              <p:nvPr/>
            </p:nvSpPr>
            <p:spPr bwMode="ltGray">
              <a:xfrm>
                <a:off x="4092159" y="5908928"/>
                <a:ext cx="611970" cy="609333"/>
              </a:xfrm>
              <a:prstGeom prst="ellipse">
                <a:avLst/>
              </a:prstGeom>
              <a:solidFill>
                <a:srgbClr val="DB536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699" name="Freeform 4840"/>
              <p:cNvSpPr>
                <a:spLocks noEditPoints="1"/>
              </p:cNvSpPr>
              <p:nvPr/>
            </p:nvSpPr>
            <p:spPr bwMode="auto">
              <a:xfrm>
                <a:off x="4242899" y="5995064"/>
                <a:ext cx="357646" cy="452026"/>
              </a:xfrm>
              <a:custGeom>
                <a:avLst/>
                <a:gdLst>
                  <a:gd name="T0" fmla="*/ 2147483647 w 288"/>
                  <a:gd name="T1" fmla="*/ 2147483647 h 364"/>
                  <a:gd name="T2" fmla="*/ 2147483647 w 288"/>
                  <a:gd name="T3" fmla="*/ 2147483647 h 364"/>
                  <a:gd name="T4" fmla="*/ 2147483647 w 288"/>
                  <a:gd name="T5" fmla="*/ 2147483647 h 364"/>
                  <a:gd name="T6" fmla="*/ 2147483647 w 288"/>
                  <a:gd name="T7" fmla="*/ 2147483647 h 364"/>
                  <a:gd name="T8" fmla="*/ 2147483647 w 288"/>
                  <a:gd name="T9" fmla="*/ 2147483647 h 364"/>
                  <a:gd name="T10" fmla="*/ 2147483647 w 288"/>
                  <a:gd name="T11" fmla="*/ 2147483647 h 364"/>
                  <a:gd name="T12" fmla="*/ 2147483647 w 288"/>
                  <a:gd name="T13" fmla="*/ 2147483647 h 364"/>
                  <a:gd name="T14" fmla="*/ 2147483647 w 288"/>
                  <a:gd name="T15" fmla="*/ 2147483647 h 364"/>
                  <a:gd name="T16" fmla="*/ 2147483647 w 288"/>
                  <a:gd name="T17" fmla="*/ 2147483647 h 364"/>
                  <a:gd name="T18" fmla="*/ 2147483647 w 288"/>
                  <a:gd name="T19" fmla="*/ 2147483647 h 364"/>
                  <a:gd name="T20" fmla="*/ 2147483647 w 288"/>
                  <a:gd name="T21" fmla="*/ 2147483647 h 364"/>
                  <a:gd name="T22" fmla="*/ 2147483647 w 288"/>
                  <a:gd name="T23" fmla="*/ 2147483647 h 364"/>
                  <a:gd name="T24" fmla="*/ 2147483647 w 288"/>
                  <a:gd name="T25" fmla="*/ 2147483647 h 364"/>
                  <a:gd name="T26" fmla="*/ 2147483647 w 288"/>
                  <a:gd name="T27" fmla="*/ 2147483647 h 364"/>
                  <a:gd name="T28" fmla="*/ 2147483647 w 288"/>
                  <a:gd name="T29" fmla="*/ 2147483647 h 364"/>
                  <a:gd name="T30" fmla="*/ 2147483647 w 288"/>
                  <a:gd name="T31" fmla="*/ 2147483647 h 364"/>
                  <a:gd name="T32" fmla="*/ 2147483647 w 288"/>
                  <a:gd name="T33" fmla="*/ 2147483647 h 364"/>
                  <a:gd name="T34" fmla="*/ 2147483647 w 288"/>
                  <a:gd name="T35" fmla="*/ 2147483647 h 364"/>
                  <a:gd name="T36" fmla="*/ 2147483647 w 288"/>
                  <a:gd name="T37" fmla="*/ 2147483647 h 364"/>
                  <a:gd name="T38" fmla="*/ 2147483647 w 288"/>
                  <a:gd name="T39" fmla="*/ 2147483647 h 364"/>
                  <a:gd name="T40" fmla="*/ 2147483647 w 288"/>
                  <a:gd name="T41" fmla="*/ 2147483647 h 364"/>
                  <a:gd name="T42" fmla="*/ 2147483647 w 288"/>
                  <a:gd name="T43" fmla="*/ 2147483647 h 364"/>
                  <a:gd name="T44" fmla="*/ 2147483647 w 288"/>
                  <a:gd name="T45" fmla="*/ 2147483647 h 364"/>
                  <a:gd name="T46" fmla="*/ 2147483647 w 288"/>
                  <a:gd name="T47" fmla="*/ 2147483647 h 364"/>
                  <a:gd name="T48" fmla="*/ 2147483647 w 288"/>
                  <a:gd name="T49" fmla="*/ 2147483647 h 364"/>
                  <a:gd name="T50" fmla="*/ 2147483647 w 288"/>
                  <a:gd name="T51" fmla="*/ 2147483647 h 364"/>
                  <a:gd name="T52" fmla="*/ 2147483647 w 288"/>
                  <a:gd name="T53" fmla="*/ 2147483647 h 364"/>
                  <a:gd name="T54" fmla="*/ 2147483647 w 288"/>
                  <a:gd name="T55" fmla="*/ 2147483647 h 364"/>
                  <a:gd name="T56" fmla="*/ 2147483647 w 288"/>
                  <a:gd name="T57" fmla="*/ 2147483647 h 364"/>
                  <a:gd name="T58" fmla="*/ 2147483647 w 288"/>
                  <a:gd name="T59" fmla="*/ 2147483647 h 364"/>
                  <a:gd name="T60" fmla="*/ 2147483647 w 288"/>
                  <a:gd name="T61" fmla="*/ 2147483647 h 364"/>
                  <a:gd name="T62" fmla="*/ 2147483647 w 288"/>
                  <a:gd name="T63" fmla="*/ 2147483647 h 364"/>
                  <a:gd name="T64" fmla="*/ 2147483647 w 288"/>
                  <a:gd name="T65" fmla="*/ 2147483647 h 364"/>
                  <a:gd name="T66" fmla="*/ 2147483647 w 288"/>
                  <a:gd name="T67" fmla="*/ 0 h 364"/>
                  <a:gd name="T68" fmla="*/ 2147483647 w 288"/>
                  <a:gd name="T69" fmla="*/ 2147483647 h 364"/>
                  <a:gd name="T70" fmla="*/ 2147483647 w 288"/>
                  <a:gd name="T71" fmla="*/ 2147483647 h 364"/>
                  <a:gd name="T72" fmla="*/ 2147483647 w 288"/>
                  <a:gd name="T73" fmla="*/ 2147483647 h 364"/>
                  <a:gd name="T74" fmla="*/ 2147483647 w 288"/>
                  <a:gd name="T75" fmla="*/ 2147483647 h 364"/>
                  <a:gd name="T76" fmla="*/ 2147483647 w 288"/>
                  <a:gd name="T77" fmla="*/ 2147483647 h 364"/>
                  <a:gd name="T78" fmla="*/ 2147483647 w 288"/>
                  <a:gd name="T79" fmla="*/ 2147483647 h 364"/>
                  <a:gd name="T80" fmla="*/ 2147483647 w 288"/>
                  <a:gd name="T81" fmla="*/ 2147483647 h 364"/>
                  <a:gd name="T82" fmla="*/ 2147483647 w 288"/>
                  <a:gd name="T83" fmla="*/ 2147483647 h 364"/>
                  <a:gd name="T84" fmla="*/ 2147483647 w 288"/>
                  <a:gd name="T85" fmla="*/ 2147483647 h 364"/>
                  <a:gd name="T86" fmla="*/ 2147483647 w 288"/>
                  <a:gd name="T87" fmla="*/ 2147483647 h 364"/>
                  <a:gd name="T88" fmla="*/ 2147483647 w 288"/>
                  <a:gd name="T89" fmla="*/ 2147483647 h 364"/>
                  <a:gd name="T90" fmla="*/ 2147483647 w 288"/>
                  <a:gd name="T91" fmla="*/ 2147483647 h 364"/>
                  <a:gd name="T92" fmla="*/ 2147483647 w 288"/>
                  <a:gd name="T93" fmla="*/ 2147483647 h 364"/>
                  <a:gd name="T94" fmla="*/ 2147483647 w 288"/>
                  <a:gd name="T95" fmla="*/ 2147483647 h 364"/>
                  <a:gd name="T96" fmla="*/ 2147483647 w 288"/>
                  <a:gd name="T97" fmla="*/ 2147483647 h 364"/>
                  <a:gd name="T98" fmla="*/ 2147483647 w 288"/>
                  <a:gd name="T99" fmla="*/ 2147483647 h 364"/>
                  <a:gd name="T100" fmla="*/ 2147483647 w 288"/>
                  <a:gd name="T101" fmla="*/ 2147483647 h 364"/>
                  <a:gd name="T102" fmla="*/ 2147483647 w 288"/>
                  <a:gd name="T103" fmla="*/ 2147483647 h 364"/>
                  <a:gd name="T104" fmla="*/ 2147483647 w 288"/>
                  <a:gd name="T105" fmla="*/ 2147483647 h 364"/>
                  <a:gd name="T106" fmla="*/ 2147483647 w 288"/>
                  <a:gd name="T107" fmla="*/ 2147483647 h 364"/>
                  <a:gd name="T108" fmla="*/ 2147483647 w 288"/>
                  <a:gd name="T109" fmla="*/ 2147483647 h 364"/>
                  <a:gd name="T110" fmla="*/ 2147483647 w 288"/>
                  <a:gd name="T111" fmla="*/ 2147483647 h 364"/>
                  <a:gd name="T112" fmla="*/ 2147483647 w 288"/>
                  <a:gd name="T113" fmla="*/ 2147483647 h 364"/>
                  <a:gd name="T114" fmla="*/ 2147483647 w 288"/>
                  <a:gd name="T115" fmla="*/ 2147483647 h 364"/>
                  <a:gd name="T116" fmla="*/ 2147483647 w 288"/>
                  <a:gd name="T117" fmla="*/ 2147483647 h 3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 h="364">
                    <a:moveTo>
                      <a:pt x="130" y="74"/>
                    </a:moveTo>
                    <a:lnTo>
                      <a:pt x="130" y="74"/>
                    </a:lnTo>
                    <a:lnTo>
                      <a:pt x="128" y="78"/>
                    </a:lnTo>
                    <a:lnTo>
                      <a:pt x="126" y="80"/>
                    </a:lnTo>
                    <a:lnTo>
                      <a:pt x="122" y="82"/>
                    </a:lnTo>
                    <a:lnTo>
                      <a:pt x="120" y="84"/>
                    </a:lnTo>
                    <a:lnTo>
                      <a:pt x="106" y="84"/>
                    </a:lnTo>
                    <a:lnTo>
                      <a:pt x="102" y="82"/>
                    </a:lnTo>
                    <a:lnTo>
                      <a:pt x="100" y="80"/>
                    </a:lnTo>
                    <a:lnTo>
                      <a:pt x="98" y="78"/>
                    </a:lnTo>
                    <a:lnTo>
                      <a:pt x="96" y="74"/>
                    </a:lnTo>
                    <a:lnTo>
                      <a:pt x="96" y="62"/>
                    </a:lnTo>
                    <a:lnTo>
                      <a:pt x="98" y="58"/>
                    </a:lnTo>
                    <a:lnTo>
                      <a:pt x="100" y="54"/>
                    </a:lnTo>
                    <a:lnTo>
                      <a:pt x="102" y="52"/>
                    </a:lnTo>
                    <a:lnTo>
                      <a:pt x="106"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4" y="52"/>
                    </a:lnTo>
                    <a:lnTo>
                      <a:pt x="52" y="54"/>
                    </a:lnTo>
                    <a:lnTo>
                      <a:pt x="50" y="58"/>
                    </a:lnTo>
                    <a:lnTo>
                      <a:pt x="48" y="62"/>
                    </a:lnTo>
                    <a:lnTo>
                      <a:pt x="48" y="74"/>
                    </a:lnTo>
                    <a:lnTo>
                      <a:pt x="50" y="78"/>
                    </a:lnTo>
                    <a:lnTo>
                      <a:pt x="52" y="80"/>
                    </a:lnTo>
                    <a:lnTo>
                      <a:pt x="54" y="82"/>
                    </a:lnTo>
                    <a:lnTo>
                      <a:pt x="58"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6" y="78"/>
                    </a:lnTo>
                    <a:lnTo>
                      <a:pt x="148" y="80"/>
                    </a:lnTo>
                    <a:lnTo>
                      <a:pt x="150" y="82"/>
                    </a:lnTo>
                    <a:lnTo>
                      <a:pt x="154" y="84"/>
                    </a:lnTo>
                    <a:lnTo>
                      <a:pt x="168" y="84"/>
                    </a:lnTo>
                    <a:lnTo>
                      <a:pt x="170" y="82"/>
                    </a:lnTo>
                    <a:lnTo>
                      <a:pt x="174" y="80"/>
                    </a:lnTo>
                    <a:lnTo>
                      <a:pt x="176" y="78"/>
                    </a:lnTo>
                    <a:lnTo>
                      <a:pt x="178" y="74"/>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2" y="100"/>
                    </a:lnTo>
                    <a:lnTo>
                      <a:pt x="100" y="102"/>
                    </a:lnTo>
                    <a:lnTo>
                      <a:pt x="98" y="106"/>
                    </a:lnTo>
                    <a:lnTo>
                      <a:pt x="96" y="110"/>
                    </a:lnTo>
                    <a:lnTo>
                      <a:pt x="96" y="122"/>
                    </a:lnTo>
                    <a:lnTo>
                      <a:pt x="98" y="126"/>
                    </a:lnTo>
                    <a:lnTo>
                      <a:pt x="100" y="128"/>
                    </a:lnTo>
                    <a:lnTo>
                      <a:pt x="102" y="130"/>
                    </a:lnTo>
                    <a:lnTo>
                      <a:pt x="106"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4" y="100"/>
                    </a:lnTo>
                    <a:lnTo>
                      <a:pt x="52" y="102"/>
                    </a:lnTo>
                    <a:lnTo>
                      <a:pt x="50" y="106"/>
                    </a:lnTo>
                    <a:lnTo>
                      <a:pt x="48" y="110"/>
                    </a:lnTo>
                    <a:lnTo>
                      <a:pt x="48" y="122"/>
                    </a:lnTo>
                    <a:lnTo>
                      <a:pt x="50" y="126"/>
                    </a:lnTo>
                    <a:lnTo>
                      <a:pt x="52" y="128"/>
                    </a:lnTo>
                    <a:lnTo>
                      <a:pt x="54" y="130"/>
                    </a:lnTo>
                    <a:lnTo>
                      <a:pt x="58" y="132"/>
                    </a:lnTo>
                    <a:lnTo>
                      <a:pt x="72" y="132"/>
                    </a:lnTo>
                    <a:lnTo>
                      <a:pt x="74" y="130"/>
                    </a:lnTo>
                    <a:lnTo>
                      <a:pt x="78" y="128"/>
                    </a:lnTo>
                    <a:lnTo>
                      <a:pt x="80" y="126"/>
                    </a:lnTo>
                    <a:lnTo>
                      <a:pt x="82" y="122"/>
                    </a:lnTo>
                    <a:lnTo>
                      <a:pt x="82" y="110"/>
                    </a:lnTo>
                    <a:close/>
                    <a:moveTo>
                      <a:pt x="120" y="148"/>
                    </a:moveTo>
                    <a:lnTo>
                      <a:pt x="106" y="148"/>
                    </a:lnTo>
                    <a:lnTo>
                      <a:pt x="102" y="148"/>
                    </a:lnTo>
                    <a:lnTo>
                      <a:pt x="100" y="150"/>
                    </a:lnTo>
                    <a:lnTo>
                      <a:pt x="98" y="154"/>
                    </a:lnTo>
                    <a:lnTo>
                      <a:pt x="96" y="158"/>
                    </a:lnTo>
                    <a:lnTo>
                      <a:pt x="96" y="170"/>
                    </a:lnTo>
                    <a:lnTo>
                      <a:pt x="98" y="174"/>
                    </a:lnTo>
                    <a:lnTo>
                      <a:pt x="100" y="176"/>
                    </a:lnTo>
                    <a:lnTo>
                      <a:pt x="102" y="178"/>
                    </a:lnTo>
                    <a:lnTo>
                      <a:pt x="106" y="180"/>
                    </a:lnTo>
                    <a:lnTo>
                      <a:pt x="120" y="180"/>
                    </a:lnTo>
                    <a:lnTo>
                      <a:pt x="122" y="178"/>
                    </a:lnTo>
                    <a:lnTo>
                      <a:pt x="126" y="176"/>
                    </a:lnTo>
                    <a:lnTo>
                      <a:pt x="128" y="174"/>
                    </a:lnTo>
                    <a:lnTo>
                      <a:pt x="130" y="170"/>
                    </a:lnTo>
                    <a:lnTo>
                      <a:pt x="130" y="158"/>
                    </a:lnTo>
                    <a:lnTo>
                      <a:pt x="128" y="154"/>
                    </a:lnTo>
                    <a:lnTo>
                      <a:pt x="126" y="150"/>
                    </a:lnTo>
                    <a:lnTo>
                      <a:pt x="122" y="148"/>
                    </a:lnTo>
                    <a:lnTo>
                      <a:pt x="120" y="148"/>
                    </a:lnTo>
                    <a:close/>
                    <a:moveTo>
                      <a:pt x="72" y="148"/>
                    </a:moveTo>
                    <a:lnTo>
                      <a:pt x="58" y="148"/>
                    </a:lnTo>
                    <a:lnTo>
                      <a:pt x="54" y="148"/>
                    </a:lnTo>
                    <a:lnTo>
                      <a:pt x="52" y="150"/>
                    </a:lnTo>
                    <a:lnTo>
                      <a:pt x="50" y="154"/>
                    </a:lnTo>
                    <a:lnTo>
                      <a:pt x="48" y="158"/>
                    </a:lnTo>
                    <a:lnTo>
                      <a:pt x="48" y="170"/>
                    </a:lnTo>
                    <a:lnTo>
                      <a:pt x="50" y="174"/>
                    </a:lnTo>
                    <a:lnTo>
                      <a:pt x="52" y="176"/>
                    </a:lnTo>
                    <a:lnTo>
                      <a:pt x="54" y="178"/>
                    </a:lnTo>
                    <a:lnTo>
                      <a:pt x="58" y="180"/>
                    </a:lnTo>
                    <a:lnTo>
                      <a:pt x="72" y="180"/>
                    </a:lnTo>
                    <a:lnTo>
                      <a:pt x="74" y="178"/>
                    </a:lnTo>
                    <a:lnTo>
                      <a:pt x="78" y="176"/>
                    </a:lnTo>
                    <a:lnTo>
                      <a:pt x="80" y="174"/>
                    </a:lnTo>
                    <a:lnTo>
                      <a:pt x="82" y="170"/>
                    </a:lnTo>
                    <a:lnTo>
                      <a:pt x="82" y="158"/>
                    </a:lnTo>
                    <a:lnTo>
                      <a:pt x="80" y="154"/>
                    </a:lnTo>
                    <a:lnTo>
                      <a:pt x="78" y="150"/>
                    </a:lnTo>
                    <a:lnTo>
                      <a:pt x="74" y="148"/>
                    </a:lnTo>
                    <a:lnTo>
                      <a:pt x="72" y="148"/>
                    </a:lnTo>
                    <a:close/>
                    <a:moveTo>
                      <a:pt x="216" y="348"/>
                    </a:moveTo>
                    <a:lnTo>
                      <a:pt x="216" y="348"/>
                    </a:lnTo>
                    <a:lnTo>
                      <a:pt x="210" y="354"/>
                    </a:lnTo>
                    <a:lnTo>
                      <a:pt x="202" y="360"/>
                    </a:lnTo>
                    <a:lnTo>
                      <a:pt x="194" y="362"/>
                    </a:lnTo>
                    <a:lnTo>
                      <a:pt x="184" y="364"/>
                    </a:lnTo>
                    <a:lnTo>
                      <a:pt x="40" y="364"/>
                    </a:lnTo>
                    <a:lnTo>
                      <a:pt x="32" y="364"/>
                    </a:lnTo>
                    <a:lnTo>
                      <a:pt x="26" y="360"/>
                    </a:lnTo>
                    <a:lnTo>
                      <a:pt x="18" y="358"/>
                    </a:lnTo>
                    <a:lnTo>
                      <a:pt x="12" y="352"/>
                    </a:lnTo>
                    <a:lnTo>
                      <a:pt x="8" y="346"/>
                    </a:lnTo>
                    <a:lnTo>
                      <a:pt x="4" y="340"/>
                    </a:lnTo>
                    <a:lnTo>
                      <a:pt x="2" y="332"/>
                    </a:lnTo>
                    <a:lnTo>
                      <a:pt x="0" y="324"/>
                    </a:lnTo>
                    <a:lnTo>
                      <a:pt x="0" y="40"/>
                    </a:lnTo>
                    <a:lnTo>
                      <a:pt x="2" y="32"/>
                    </a:lnTo>
                    <a:lnTo>
                      <a:pt x="4" y="24"/>
                    </a:lnTo>
                    <a:lnTo>
                      <a:pt x="8" y="18"/>
                    </a:lnTo>
                    <a:lnTo>
                      <a:pt x="12" y="12"/>
                    </a:lnTo>
                    <a:lnTo>
                      <a:pt x="18" y="6"/>
                    </a:lnTo>
                    <a:lnTo>
                      <a:pt x="26" y="4"/>
                    </a:lnTo>
                    <a:lnTo>
                      <a:pt x="32" y="0"/>
                    </a:lnTo>
                    <a:lnTo>
                      <a:pt x="40" y="0"/>
                    </a:lnTo>
                    <a:lnTo>
                      <a:pt x="184" y="0"/>
                    </a:lnTo>
                    <a:lnTo>
                      <a:pt x="192" y="0"/>
                    </a:lnTo>
                    <a:lnTo>
                      <a:pt x="200" y="4"/>
                    </a:lnTo>
                    <a:lnTo>
                      <a:pt x="208" y="6"/>
                    </a:lnTo>
                    <a:lnTo>
                      <a:pt x="214" y="12"/>
                    </a:lnTo>
                    <a:lnTo>
                      <a:pt x="218" y="18"/>
                    </a:lnTo>
                    <a:lnTo>
                      <a:pt x="222" y="24"/>
                    </a:lnTo>
                    <a:lnTo>
                      <a:pt x="224" y="32"/>
                    </a:lnTo>
                    <a:lnTo>
                      <a:pt x="224" y="40"/>
                    </a:lnTo>
                    <a:lnTo>
                      <a:pt x="224" y="158"/>
                    </a:lnTo>
                    <a:lnTo>
                      <a:pt x="218" y="154"/>
                    </a:lnTo>
                    <a:lnTo>
                      <a:pt x="212" y="150"/>
                    </a:lnTo>
                    <a:lnTo>
                      <a:pt x="206" y="148"/>
                    </a:lnTo>
                    <a:lnTo>
                      <a:pt x="198" y="148"/>
                    </a:lnTo>
                    <a:lnTo>
                      <a:pt x="194" y="148"/>
                    </a:lnTo>
                    <a:lnTo>
                      <a:pt x="194" y="40"/>
                    </a:lnTo>
                    <a:lnTo>
                      <a:pt x="194" y="36"/>
                    </a:lnTo>
                    <a:lnTo>
                      <a:pt x="192" y="32"/>
                    </a:lnTo>
                    <a:lnTo>
                      <a:pt x="188" y="30"/>
                    </a:lnTo>
                    <a:lnTo>
                      <a:pt x="184" y="30"/>
                    </a:lnTo>
                    <a:lnTo>
                      <a:pt x="40" y="30"/>
                    </a:lnTo>
                    <a:lnTo>
                      <a:pt x="36" y="30"/>
                    </a:lnTo>
                    <a:lnTo>
                      <a:pt x="34" y="32"/>
                    </a:lnTo>
                    <a:lnTo>
                      <a:pt x="32" y="36"/>
                    </a:lnTo>
                    <a:lnTo>
                      <a:pt x="30" y="40"/>
                    </a:lnTo>
                    <a:lnTo>
                      <a:pt x="30" y="270"/>
                    </a:lnTo>
                    <a:lnTo>
                      <a:pt x="32" y="274"/>
                    </a:lnTo>
                    <a:lnTo>
                      <a:pt x="34" y="276"/>
                    </a:lnTo>
                    <a:lnTo>
                      <a:pt x="36" y="278"/>
                    </a:lnTo>
                    <a:lnTo>
                      <a:pt x="40" y="280"/>
                    </a:lnTo>
                    <a:lnTo>
                      <a:pt x="110" y="280"/>
                    </a:lnTo>
                    <a:lnTo>
                      <a:pt x="156" y="324"/>
                    </a:lnTo>
                    <a:lnTo>
                      <a:pt x="160" y="328"/>
                    </a:lnTo>
                    <a:lnTo>
                      <a:pt x="172" y="336"/>
                    </a:lnTo>
                    <a:lnTo>
                      <a:pt x="186" y="342"/>
                    </a:lnTo>
                    <a:lnTo>
                      <a:pt x="200" y="346"/>
                    </a:lnTo>
                    <a:lnTo>
                      <a:pt x="216" y="348"/>
                    </a:lnTo>
                    <a:close/>
                    <a:moveTo>
                      <a:pt x="132" y="324"/>
                    </a:moveTo>
                    <a:lnTo>
                      <a:pt x="132" y="324"/>
                    </a:lnTo>
                    <a:lnTo>
                      <a:pt x="132" y="316"/>
                    </a:lnTo>
                    <a:lnTo>
                      <a:pt x="126" y="310"/>
                    </a:lnTo>
                    <a:lnTo>
                      <a:pt x="120" y="304"/>
                    </a:lnTo>
                    <a:lnTo>
                      <a:pt x="112" y="304"/>
                    </a:lnTo>
                    <a:lnTo>
                      <a:pt x="106" y="304"/>
                    </a:lnTo>
                    <a:lnTo>
                      <a:pt x="98" y="310"/>
                    </a:lnTo>
                    <a:lnTo>
                      <a:pt x="94" y="316"/>
                    </a:lnTo>
                    <a:lnTo>
                      <a:pt x="92" y="324"/>
                    </a:lnTo>
                    <a:lnTo>
                      <a:pt x="94" y="330"/>
                    </a:lnTo>
                    <a:lnTo>
                      <a:pt x="98" y="338"/>
                    </a:lnTo>
                    <a:lnTo>
                      <a:pt x="106" y="342"/>
                    </a:lnTo>
                    <a:lnTo>
                      <a:pt x="112" y="342"/>
                    </a:lnTo>
                    <a:lnTo>
                      <a:pt x="120" y="342"/>
                    </a:lnTo>
                    <a:lnTo>
                      <a:pt x="126" y="338"/>
                    </a:lnTo>
                    <a:lnTo>
                      <a:pt x="132" y="330"/>
                    </a:lnTo>
                    <a:lnTo>
                      <a:pt x="132" y="324"/>
                    </a:lnTo>
                    <a:close/>
                    <a:moveTo>
                      <a:pt x="288" y="256"/>
                    </a:moveTo>
                    <a:lnTo>
                      <a:pt x="288" y="256"/>
                    </a:lnTo>
                    <a:lnTo>
                      <a:pt x="288" y="200"/>
                    </a:lnTo>
                    <a:lnTo>
                      <a:pt x="286" y="192"/>
                    </a:lnTo>
                    <a:lnTo>
                      <a:pt x="282" y="188"/>
                    </a:lnTo>
                    <a:lnTo>
                      <a:pt x="276" y="184"/>
                    </a:lnTo>
                    <a:lnTo>
                      <a:pt x="270" y="182"/>
                    </a:lnTo>
                    <a:lnTo>
                      <a:pt x="264" y="182"/>
                    </a:lnTo>
                    <a:lnTo>
                      <a:pt x="258" y="186"/>
                    </a:lnTo>
                    <a:lnTo>
                      <a:pt x="254" y="190"/>
                    </a:lnTo>
                    <a:lnTo>
                      <a:pt x="252" y="196"/>
                    </a:lnTo>
                    <a:lnTo>
                      <a:pt x="252" y="190"/>
                    </a:lnTo>
                    <a:lnTo>
                      <a:pt x="250" y="184"/>
                    </a:lnTo>
                    <a:lnTo>
                      <a:pt x="246" y="178"/>
                    </a:lnTo>
                    <a:lnTo>
                      <a:pt x="242" y="174"/>
                    </a:lnTo>
                    <a:lnTo>
                      <a:pt x="234" y="172"/>
                    </a:lnTo>
                    <a:lnTo>
                      <a:pt x="228" y="174"/>
                    </a:lnTo>
                    <a:lnTo>
                      <a:pt x="222" y="176"/>
                    </a:lnTo>
                    <a:lnTo>
                      <a:pt x="218" y="180"/>
                    </a:lnTo>
                    <a:lnTo>
                      <a:pt x="216" y="186"/>
                    </a:lnTo>
                    <a:lnTo>
                      <a:pt x="216" y="182"/>
                    </a:lnTo>
                    <a:lnTo>
                      <a:pt x="214" y="174"/>
                    </a:lnTo>
                    <a:lnTo>
                      <a:pt x="212" y="168"/>
                    </a:lnTo>
                    <a:lnTo>
                      <a:pt x="206" y="164"/>
                    </a:lnTo>
                    <a:lnTo>
                      <a:pt x="198" y="164"/>
                    </a:lnTo>
                    <a:lnTo>
                      <a:pt x="192" y="164"/>
                    </a:lnTo>
                    <a:lnTo>
                      <a:pt x="186" y="168"/>
                    </a:lnTo>
                    <a:lnTo>
                      <a:pt x="182" y="172"/>
                    </a:lnTo>
                    <a:lnTo>
                      <a:pt x="180" y="176"/>
                    </a:lnTo>
                    <a:lnTo>
                      <a:pt x="180" y="118"/>
                    </a:lnTo>
                    <a:lnTo>
                      <a:pt x="180" y="110"/>
                    </a:lnTo>
                    <a:lnTo>
                      <a:pt x="176" y="104"/>
                    </a:lnTo>
                    <a:lnTo>
                      <a:pt x="170" y="100"/>
                    </a:lnTo>
                    <a:lnTo>
                      <a:pt x="162" y="100"/>
                    </a:lnTo>
                    <a:lnTo>
                      <a:pt x="156" y="100"/>
                    </a:lnTo>
                    <a:lnTo>
                      <a:pt x="150" y="104"/>
                    </a:lnTo>
                    <a:lnTo>
                      <a:pt x="146" y="110"/>
                    </a:lnTo>
                    <a:lnTo>
                      <a:pt x="144" y="118"/>
                    </a:lnTo>
                    <a:lnTo>
                      <a:pt x="144" y="238"/>
                    </a:lnTo>
                    <a:lnTo>
                      <a:pt x="118" y="212"/>
                    </a:lnTo>
                    <a:lnTo>
                      <a:pt x="112" y="208"/>
                    </a:lnTo>
                    <a:lnTo>
                      <a:pt x="104" y="206"/>
                    </a:lnTo>
                    <a:lnTo>
                      <a:pt x="98" y="208"/>
                    </a:lnTo>
                    <a:lnTo>
                      <a:pt x="92" y="212"/>
                    </a:lnTo>
                    <a:lnTo>
                      <a:pt x="88" y="218"/>
                    </a:lnTo>
                    <a:lnTo>
                      <a:pt x="86" y="224"/>
                    </a:lnTo>
                    <a:lnTo>
                      <a:pt x="88" y="232"/>
                    </a:lnTo>
                    <a:lnTo>
                      <a:pt x="92" y="238"/>
                    </a:lnTo>
                    <a:lnTo>
                      <a:pt x="166" y="312"/>
                    </a:lnTo>
                    <a:lnTo>
                      <a:pt x="170" y="314"/>
                    </a:lnTo>
                    <a:lnTo>
                      <a:pt x="180" y="322"/>
                    </a:lnTo>
                    <a:lnTo>
                      <a:pt x="190" y="328"/>
                    </a:lnTo>
                    <a:lnTo>
                      <a:pt x="204" y="330"/>
                    </a:lnTo>
                    <a:lnTo>
                      <a:pt x="216" y="332"/>
                    </a:lnTo>
                    <a:lnTo>
                      <a:pt x="230" y="330"/>
                    </a:lnTo>
                    <a:lnTo>
                      <a:pt x="244" y="326"/>
                    </a:lnTo>
                    <a:lnTo>
                      <a:pt x="256" y="320"/>
                    </a:lnTo>
                    <a:lnTo>
                      <a:pt x="268" y="312"/>
                    </a:lnTo>
                    <a:lnTo>
                      <a:pt x="276" y="300"/>
                    </a:lnTo>
                    <a:lnTo>
                      <a:pt x="282" y="288"/>
                    </a:lnTo>
                    <a:lnTo>
                      <a:pt x="286" y="274"/>
                    </a:lnTo>
                    <a:lnTo>
                      <a:pt x="288" y="260"/>
                    </a:lnTo>
                    <a:lnTo>
                      <a:pt x="288" y="2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3695" name="Group 285"/>
            <p:cNvGrpSpPr>
              <a:grpSpLocks/>
            </p:cNvGrpSpPr>
            <p:nvPr/>
          </p:nvGrpSpPr>
          <p:grpSpPr bwMode="auto">
            <a:xfrm>
              <a:off x="7549588" y="5607706"/>
              <a:ext cx="284160" cy="270375"/>
              <a:chOff x="592807" y="3474401"/>
              <a:chExt cx="612000" cy="612000"/>
            </a:xfrm>
          </p:grpSpPr>
          <p:sp>
            <p:nvSpPr>
              <p:cNvPr id="287" name="Oval 286"/>
              <p:cNvSpPr/>
              <p:nvPr/>
            </p:nvSpPr>
            <p:spPr bwMode="ltGray">
              <a:xfrm>
                <a:off x="593427" y="3473198"/>
                <a:ext cx="612618" cy="614356"/>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err="1">
                  <a:solidFill>
                    <a:schemeClr val="bg1"/>
                  </a:solidFill>
                  <a:latin typeface="Georgia" pitchFamily="18" charset="0"/>
                </a:endParaRPr>
              </a:p>
            </p:txBody>
          </p:sp>
          <p:sp>
            <p:nvSpPr>
              <p:cNvPr id="23697" name="Freeform 4901"/>
              <p:cNvSpPr>
                <a:spLocks noEditPoints="1"/>
              </p:cNvSpPr>
              <p:nvPr/>
            </p:nvSpPr>
            <p:spPr bwMode="auto">
              <a:xfrm>
                <a:off x="754527" y="3549195"/>
                <a:ext cx="288561" cy="443753"/>
              </a:xfrm>
              <a:custGeom>
                <a:avLst/>
                <a:gdLst>
                  <a:gd name="T0" fmla="*/ 2147483647 w 238"/>
                  <a:gd name="T1" fmla="*/ 2147483647 h 366"/>
                  <a:gd name="T2" fmla="*/ 2147483647 w 238"/>
                  <a:gd name="T3" fmla="*/ 2147483647 h 366"/>
                  <a:gd name="T4" fmla="*/ 2147483647 w 238"/>
                  <a:gd name="T5" fmla="*/ 2147483647 h 366"/>
                  <a:gd name="T6" fmla="*/ 2147483647 w 238"/>
                  <a:gd name="T7" fmla="*/ 2147483647 h 366"/>
                  <a:gd name="T8" fmla="*/ 2147483647 w 238"/>
                  <a:gd name="T9" fmla="*/ 2147483647 h 366"/>
                  <a:gd name="T10" fmla="*/ 2147483647 w 238"/>
                  <a:gd name="T11" fmla="*/ 2147483647 h 366"/>
                  <a:gd name="T12" fmla="*/ 2147483647 w 238"/>
                  <a:gd name="T13" fmla="*/ 2147483647 h 366"/>
                  <a:gd name="T14" fmla="*/ 2147483647 w 238"/>
                  <a:gd name="T15" fmla="*/ 2147483647 h 366"/>
                  <a:gd name="T16" fmla="*/ 2147483647 w 238"/>
                  <a:gd name="T17" fmla="*/ 2147483647 h 366"/>
                  <a:gd name="T18" fmla="*/ 2147483647 w 238"/>
                  <a:gd name="T19" fmla="*/ 2147483647 h 366"/>
                  <a:gd name="T20" fmla="*/ 2147483647 w 238"/>
                  <a:gd name="T21" fmla="*/ 2147483647 h 366"/>
                  <a:gd name="T22" fmla="*/ 2147483647 w 238"/>
                  <a:gd name="T23" fmla="*/ 2147483647 h 366"/>
                  <a:gd name="T24" fmla="*/ 2147483647 w 238"/>
                  <a:gd name="T25" fmla="*/ 2147483647 h 366"/>
                  <a:gd name="T26" fmla="*/ 2147483647 w 238"/>
                  <a:gd name="T27" fmla="*/ 2147483647 h 366"/>
                  <a:gd name="T28" fmla="*/ 2147483647 w 238"/>
                  <a:gd name="T29" fmla="*/ 2147483647 h 366"/>
                  <a:gd name="T30" fmla="*/ 2147483647 w 238"/>
                  <a:gd name="T31" fmla="*/ 2147483647 h 366"/>
                  <a:gd name="T32" fmla="*/ 2147483647 w 238"/>
                  <a:gd name="T33" fmla="*/ 2147483647 h 366"/>
                  <a:gd name="T34" fmla="*/ 2147483647 w 238"/>
                  <a:gd name="T35" fmla="*/ 2147483647 h 366"/>
                  <a:gd name="T36" fmla="*/ 2147483647 w 238"/>
                  <a:gd name="T37" fmla="*/ 2147483647 h 366"/>
                  <a:gd name="T38" fmla="*/ 2147483647 w 238"/>
                  <a:gd name="T39" fmla="*/ 2147483647 h 366"/>
                  <a:gd name="T40" fmla="*/ 2147483647 w 238"/>
                  <a:gd name="T41" fmla="*/ 2147483647 h 366"/>
                  <a:gd name="T42" fmla="*/ 2147483647 w 238"/>
                  <a:gd name="T43" fmla="*/ 2147483647 h 366"/>
                  <a:gd name="T44" fmla="*/ 2147483647 w 238"/>
                  <a:gd name="T45" fmla="*/ 2147483647 h 366"/>
                  <a:gd name="T46" fmla="*/ 2147483647 w 238"/>
                  <a:gd name="T47" fmla="*/ 2147483647 h 366"/>
                  <a:gd name="T48" fmla="*/ 2147483647 w 238"/>
                  <a:gd name="T49" fmla="*/ 2147483647 h 366"/>
                  <a:gd name="T50" fmla="*/ 2147483647 w 238"/>
                  <a:gd name="T51" fmla="*/ 2147483647 h 366"/>
                  <a:gd name="T52" fmla="*/ 2147483647 w 238"/>
                  <a:gd name="T53" fmla="*/ 2147483647 h 366"/>
                  <a:gd name="T54" fmla="*/ 2147483647 w 238"/>
                  <a:gd name="T55" fmla="*/ 2147483647 h 366"/>
                  <a:gd name="T56" fmla="*/ 2147483647 w 238"/>
                  <a:gd name="T57" fmla="*/ 2147483647 h 366"/>
                  <a:gd name="T58" fmla="*/ 2147483647 w 238"/>
                  <a:gd name="T59" fmla="*/ 2147483647 h 366"/>
                  <a:gd name="T60" fmla="*/ 2147483647 w 238"/>
                  <a:gd name="T61" fmla="*/ 2147483647 h 366"/>
                  <a:gd name="T62" fmla="*/ 2147483647 w 238"/>
                  <a:gd name="T63" fmla="*/ 2147483647 h 366"/>
                  <a:gd name="T64" fmla="*/ 2147483647 w 238"/>
                  <a:gd name="T65" fmla="*/ 2147483647 h 366"/>
                  <a:gd name="T66" fmla="*/ 0 w 238"/>
                  <a:gd name="T67" fmla="*/ 2147483647 h 366"/>
                  <a:gd name="T68" fmla="*/ 0 w 238"/>
                  <a:gd name="T69" fmla="*/ 2147483647 h 366"/>
                  <a:gd name="T70" fmla="*/ 2147483647 w 238"/>
                  <a:gd name="T71" fmla="*/ 2147483647 h 366"/>
                  <a:gd name="T72" fmla="*/ 2147483647 w 238"/>
                  <a:gd name="T73" fmla="*/ 2147483647 h 366"/>
                  <a:gd name="T74" fmla="*/ 2147483647 w 238"/>
                  <a:gd name="T75" fmla="*/ 2147483647 h 366"/>
                  <a:gd name="T76" fmla="*/ 2147483647 w 238"/>
                  <a:gd name="T77" fmla="*/ 2147483647 h 366"/>
                  <a:gd name="T78" fmla="*/ 2147483647 w 238"/>
                  <a:gd name="T79" fmla="*/ 2147483647 h 366"/>
                  <a:gd name="T80" fmla="*/ 2147483647 w 238"/>
                  <a:gd name="T81" fmla="*/ 2147483647 h 366"/>
                  <a:gd name="T82" fmla="*/ 2147483647 w 238"/>
                  <a:gd name="T83" fmla="*/ 2147483647 h 366"/>
                  <a:gd name="T84" fmla="*/ 2147483647 w 238"/>
                  <a:gd name="T85" fmla="*/ 2147483647 h 366"/>
                  <a:gd name="T86" fmla="*/ 2147483647 w 238"/>
                  <a:gd name="T87" fmla="*/ 2147483647 h 366"/>
                  <a:gd name="T88" fmla="*/ 2147483647 w 238"/>
                  <a:gd name="T89" fmla="*/ 2147483647 h 366"/>
                  <a:gd name="T90" fmla="*/ 2147483647 w 238"/>
                  <a:gd name="T91" fmla="*/ 2147483647 h 366"/>
                  <a:gd name="T92" fmla="*/ 2147483647 w 238"/>
                  <a:gd name="T93" fmla="*/ 2147483647 h 366"/>
                  <a:gd name="T94" fmla="*/ 2147483647 w 238"/>
                  <a:gd name="T95" fmla="*/ 2147483647 h 366"/>
                  <a:gd name="T96" fmla="*/ 2147483647 w 238"/>
                  <a:gd name="T97" fmla="*/ 2147483647 h 366"/>
                  <a:gd name="T98" fmla="*/ 2147483647 w 238"/>
                  <a:gd name="T99" fmla="*/ 2147483647 h 366"/>
                  <a:gd name="T100" fmla="*/ 2147483647 w 238"/>
                  <a:gd name="T101" fmla="*/ 2147483647 h 366"/>
                  <a:gd name="T102" fmla="*/ 2147483647 w 238"/>
                  <a:gd name="T103" fmla="*/ 2147483647 h 366"/>
                  <a:gd name="T104" fmla="*/ 2147483647 w 238"/>
                  <a:gd name="T105" fmla="*/ 2147483647 h 366"/>
                  <a:gd name="T106" fmla="*/ 2147483647 w 238"/>
                  <a:gd name="T107" fmla="*/ 2147483647 h 366"/>
                  <a:gd name="T108" fmla="*/ 2147483647 w 238"/>
                  <a:gd name="T109" fmla="*/ 2147483647 h 366"/>
                  <a:gd name="T110" fmla="*/ 2147483647 w 238"/>
                  <a:gd name="T111" fmla="*/ 2147483647 h 366"/>
                  <a:gd name="T112" fmla="*/ 2147483647 w 238"/>
                  <a:gd name="T113" fmla="*/ 0 h 366"/>
                  <a:gd name="T114" fmla="*/ 2147483647 w 238"/>
                  <a:gd name="T115" fmla="*/ 2147483647 h 366"/>
                  <a:gd name="T116" fmla="*/ 2147483647 w 238"/>
                  <a:gd name="T117" fmla="*/ 2147483647 h 366"/>
                  <a:gd name="T118" fmla="*/ 2147483647 w 238"/>
                  <a:gd name="T119" fmla="*/ 2147483647 h 366"/>
                  <a:gd name="T120" fmla="*/ 2147483647 w 238"/>
                  <a:gd name="T121" fmla="*/ 2147483647 h 366"/>
                  <a:gd name="T122" fmla="*/ 2147483647 w 238"/>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8" h="366">
                    <a:moveTo>
                      <a:pt x="232" y="224"/>
                    </a:moveTo>
                    <a:lnTo>
                      <a:pt x="232" y="224"/>
                    </a:lnTo>
                    <a:lnTo>
                      <a:pt x="232" y="242"/>
                    </a:lnTo>
                    <a:lnTo>
                      <a:pt x="228" y="260"/>
                    </a:lnTo>
                    <a:lnTo>
                      <a:pt x="222" y="276"/>
                    </a:lnTo>
                    <a:lnTo>
                      <a:pt x="216" y="290"/>
                    </a:lnTo>
                    <a:lnTo>
                      <a:pt x="212" y="282"/>
                    </a:lnTo>
                    <a:lnTo>
                      <a:pt x="206" y="274"/>
                    </a:lnTo>
                    <a:lnTo>
                      <a:pt x="198" y="270"/>
                    </a:lnTo>
                    <a:lnTo>
                      <a:pt x="188" y="268"/>
                    </a:lnTo>
                    <a:lnTo>
                      <a:pt x="182" y="270"/>
                    </a:lnTo>
                    <a:lnTo>
                      <a:pt x="186" y="260"/>
                    </a:lnTo>
                    <a:lnTo>
                      <a:pt x="190" y="248"/>
                    </a:lnTo>
                    <a:lnTo>
                      <a:pt x="192" y="236"/>
                    </a:lnTo>
                    <a:lnTo>
                      <a:pt x="192" y="224"/>
                    </a:lnTo>
                    <a:lnTo>
                      <a:pt x="190" y="204"/>
                    </a:lnTo>
                    <a:lnTo>
                      <a:pt x="184" y="186"/>
                    </a:lnTo>
                    <a:lnTo>
                      <a:pt x="176" y="168"/>
                    </a:lnTo>
                    <a:lnTo>
                      <a:pt x="164" y="154"/>
                    </a:lnTo>
                    <a:lnTo>
                      <a:pt x="172" y="148"/>
                    </a:lnTo>
                    <a:lnTo>
                      <a:pt x="180" y="140"/>
                    </a:lnTo>
                    <a:lnTo>
                      <a:pt x="184" y="130"/>
                    </a:lnTo>
                    <a:lnTo>
                      <a:pt x="186" y="120"/>
                    </a:lnTo>
                    <a:lnTo>
                      <a:pt x="196" y="130"/>
                    </a:lnTo>
                    <a:lnTo>
                      <a:pt x="206" y="142"/>
                    </a:lnTo>
                    <a:lnTo>
                      <a:pt x="214" y="154"/>
                    </a:lnTo>
                    <a:lnTo>
                      <a:pt x="220" y="166"/>
                    </a:lnTo>
                    <a:lnTo>
                      <a:pt x="226" y="180"/>
                    </a:lnTo>
                    <a:lnTo>
                      <a:pt x="230" y="194"/>
                    </a:lnTo>
                    <a:lnTo>
                      <a:pt x="232" y="208"/>
                    </a:lnTo>
                    <a:lnTo>
                      <a:pt x="232" y="224"/>
                    </a:lnTo>
                    <a:close/>
                    <a:moveTo>
                      <a:pt x="188" y="310"/>
                    </a:moveTo>
                    <a:lnTo>
                      <a:pt x="188" y="310"/>
                    </a:lnTo>
                    <a:lnTo>
                      <a:pt x="194" y="310"/>
                    </a:lnTo>
                    <a:lnTo>
                      <a:pt x="200" y="306"/>
                    </a:lnTo>
                    <a:lnTo>
                      <a:pt x="202" y="302"/>
                    </a:lnTo>
                    <a:lnTo>
                      <a:pt x="204" y="296"/>
                    </a:lnTo>
                    <a:lnTo>
                      <a:pt x="202" y="290"/>
                    </a:lnTo>
                    <a:lnTo>
                      <a:pt x="200" y="284"/>
                    </a:lnTo>
                    <a:lnTo>
                      <a:pt x="194" y="282"/>
                    </a:lnTo>
                    <a:lnTo>
                      <a:pt x="188" y="280"/>
                    </a:lnTo>
                    <a:lnTo>
                      <a:pt x="182" y="282"/>
                    </a:lnTo>
                    <a:lnTo>
                      <a:pt x="178" y="284"/>
                    </a:lnTo>
                    <a:lnTo>
                      <a:pt x="174" y="290"/>
                    </a:lnTo>
                    <a:lnTo>
                      <a:pt x="174" y="296"/>
                    </a:lnTo>
                    <a:lnTo>
                      <a:pt x="174" y="302"/>
                    </a:lnTo>
                    <a:lnTo>
                      <a:pt x="178" y="306"/>
                    </a:lnTo>
                    <a:lnTo>
                      <a:pt x="182" y="310"/>
                    </a:lnTo>
                    <a:lnTo>
                      <a:pt x="188" y="310"/>
                    </a:lnTo>
                    <a:close/>
                    <a:moveTo>
                      <a:pt x="148" y="98"/>
                    </a:moveTo>
                    <a:lnTo>
                      <a:pt x="148" y="98"/>
                    </a:lnTo>
                    <a:lnTo>
                      <a:pt x="140" y="98"/>
                    </a:lnTo>
                    <a:lnTo>
                      <a:pt x="132" y="104"/>
                    </a:lnTo>
                    <a:lnTo>
                      <a:pt x="128" y="110"/>
                    </a:lnTo>
                    <a:lnTo>
                      <a:pt x="126" y="120"/>
                    </a:lnTo>
                    <a:lnTo>
                      <a:pt x="128" y="128"/>
                    </a:lnTo>
                    <a:lnTo>
                      <a:pt x="132" y="134"/>
                    </a:lnTo>
                    <a:lnTo>
                      <a:pt x="140" y="140"/>
                    </a:lnTo>
                    <a:lnTo>
                      <a:pt x="148" y="142"/>
                    </a:lnTo>
                    <a:lnTo>
                      <a:pt x="156" y="140"/>
                    </a:lnTo>
                    <a:lnTo>
                      <a:pt x="164" y="134"/>
                    </a:lnTo>
                    <a:lnTo>
                      <a:pt x="168" y="128"/>
                    </a:lnTo>
                    <a:lnTo>
                      <a:pt x="170" y="120"/>
                    </a:lnTo>
                    <a:lnTo>
                      <a:pt x="168" y="110"/>
                    </a:lnTo>
                    <a:lnTo>
                      <a:pt x="164" y="104"/>
                    </a:lnTo>
                    <a:lnTo>
                      <a:pt x="156" y="98"/>
                    </a:lnTo>
                    <a:lnTo>
                      <a:pt x="148" y="98"/>
                    </a:lnTo>
                    <a:close/>
                    <a:moveTo>
                      <a:pt x="228" y="322"/>
                    </a:moveTo>
                    <a:lnTo>
                      <a:pt x="192" y="322"/>
                    </a:lnTo>
                    <a:lnTo>
                      <a:pt x="188" y="322"/>
                    </a:lnTo>
                    <a:lnTo>
                      <a:pt x="178" y="320"/>
                    </a:lnTo>
                    <a:lnTo>
                      <a:pt x="170" y="314"/>
                    </a:lnTo>
                    <a:lnTo>
                      <a:pt x="164" y="306"/>
                    </a:lnTo>
                    <a:lnTo>
                      <a:pt x="162" y="296"/>
                    </a:lnTo>
                    <a:lnTo>
                      <a:pt x="150" y="306"/>
                    </a:lnTo>
                    <a:lnTo>
                      <a:pt x="136" y="314"/>
                    </a:lnTo>
                    <a:lnTo>
                      <a:pt x="122" y="318"/>
                    </a:lnTo>
                    <a:lnTo>
                      <a:pt x="106" y="322"/>
                    </a:lnTo>
                    <a:lnTo>
                      <a:pt x="10" y="322"/>
                    </a:lnTo>
                    <a:lnTo>
                      <a:pt x="6" y="322"/>
                    </a:lnTo>
                    <a:lnTo>
                      <a:pt x="2" y="326"/>
                    </a:lnTo>
                    <a:lnTo>
                      <a:pt x="0" y="328"/>
                    </a:lnTo>
                    <a:lnTo>
                      <a:pt x="0" y="332"/>
                    </a:lnTo>
                    <a:lnTo>
                      <a:pt x="0" y="356"/>
                    </a:lnTo>
                    <a:lnTo>
                      <a:pt x="0" y="360"/>
                    </a:lnTo>
                    <a:lnTo>
                      <a:pt x="2" y="362"/>
                    </a:lnTo>
                    <a:lnTo>
                      <a:pt x="6" y="366"/>
                    </a:lnTo>
                    <a:lnTo>
                      <a:pt x="10" y="366"/>
                    </a:lnTo>
                    <a:lnTo>
                      <a:pt x="228" y="366"/>
                    </a:lnTo>
                    <a:lnTo>
                      <a:pt x="232" y="366"/>
                    </a:lnTo>
                    <a:lnTo>
                      <a:pt x="234" y="362"/>
                    </a:lnTo>
                    <a:lnTo>
                      <a:pt x="236" y="360"/>
                    </a:lnTo>
                    <a:lnTo>
                      <a:pt x="238" y="356"/>
                    </a:lnTo>
                    <a:lnTo>
                      <a:pt x="238" y="332"/>
                    </a:lnTo>
                    <a:lnTo>
                      <a:pt x="236" y="328"/>
                    </a:lnTo>
                    <a:lnTo>
                      <a:pt x="234" y="326"/>
                    </a:lnTo>
                    <a:lnTo>
                      <a:pt x="232" y="322"/>
                    </a:lnTo>
                    <a:lnTo>
                      <a:pt x="228" y="322"/>
                    </a:lnTo>
                    <a:close/>
                    <a:moveTo>
                      <a:pt x="114" y="262"/>
                    </a:moveTo>
                    <a:lnTo>
                      <a:pt x="16" y="206"/>
                    </a:lnTo>
                    <a:lnTo>
                      <a:pt x="6" y="222"/>
                    </a:lnTo>
                    <a:lnTo>
                      <a:pt x="104" y="278"/>
                    </a:lnTo>
                    <a:lnTo>
                      <a:pt x="114" y="262"/>
                    </a:lnTo>
                    <a:close/>
                    <a:moveTo>
                      <a:pt x="46" y="208"/>
                    </a:moveTo>
                    <a:lnTo>
                      <a:pt x="96" y="236"/>
                    </a:lnTo>
                    <a:lnTo>
                      <a:pt x="102" y="238"/>
                    </a:lnTo>
                    <a:lnTo>
                      <a:pt x="106" y="238"/>
                    </a:lnTo>
                    <a:lnTo>
                      <a:pt x="110" y="234"/>
                    </a:lnTo>
                    <a:lnTo>
                      <a:pt x="154" y="156"/>
                    </a:lnTo>
                    <a:lnTo>
                      <a:pt x="148" y="158"/>
                    </a:lnTo>
                    <a:lnTo>
                      <a:pt x="140" y="156"/>
                    </a:lnTo>
                    <a:lnTo>
                      <a:pt x="132" y="154"/>
                    </a:lnTo>
                    <a:lnTo>
                      <a:pt x="126" y="150"/>
                    </a:lnTo>
                    <a:lnTo>
                      <a:pt x="120" y="146"/>
                    </a:lnTo>
                    <a:lnTo>
                      <a:pt x="116" y="140"/>
                    </a:lnTo>
                    <a:lnTo>
                      <a:pt x="112" y="134"/>
                    </a:lnTo>
                    <a:lnTo>
                      <a:pt x="110" y="126"/>
                    </a:lnTo>
                    <a:lnTo>
                      <a:pt x="110" y="120"/>
                    </a:lnTo>
                    <a:lnTo>
                      <a:pt x="110" y="112"/>
                    </a:lnTo>
                    <a:lnTo>
                      <a:pt x="112" y="104"/>
                    </a:lnTo>
                    <a:lnTo>
                      <a:pt x="116" y="98"/>
                    </a:lnTo>
                    <a:lnTo>
                      <a:pt x="120" y="92"/>
                    </a:lnTo>
                    <a:lnTo>
                      <a:pt x="126" y="88"/>
                    </a:lnTo>
                    <a:lnTo>
                      <a:pt x="132" y="84"/>
                    </a:lnTo>
                    <a:lnTo>
                      <a:pt x="140" y="82"/>
                    </a:lnTo>
                    <a:lnTo>
                      <a:pt x="148" y="82"/>
                    </a:lnTo>
                    <a:lnTo>
                      <a:pt x="160" y="84"/>
                    </a:lnTo>
                    <a:lnTo>
                      <a:pt x="170" y="88"/>
                    </a:lnTo>
                    <a:lnTo>
                      <a:pt x="178" y="96"/>
                    </a:lnTo>
                    <a:lnTo>
                      <a:pt x="184" y="106"/>
                    </a:lnTo>
                    <a:lnTo>
                      <a:pt x="200" y="78"/>
                    </a:lnTo>
                    <a:lnTo>
                      <a:pt x="202" y="76"/>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2" y="34"/>
                    </a:lnTo>
                    <a:lnTo>
                      <a:pt x="138" y="34"/>
                    </a:lnTo>
                    <a:lnTo>
                      <a:pt x="134" y="36"/>
                    </a:lnTo>
                    <a:lnTo>
                      <a:pt x="132" y="40"/>
                    </a:lnTo>
                    <a:lnTo>
                      <a:pt x="42" y="194"/>
                    </a:lnTo>
                    <a:lnTo>
                      <a:pt x="40" y="198"/>
                    </a:lnTo>
                    <a:lnTo>
                      <a:pt x="42" y="202"/>
                    </a:lnTo>
                    <a:lnTo>
                      <a:pt x="42" y="204"/>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3557" name="Titel 5"/>
          <p:cNvSpPr>
            <a:spLocks noGrp="1"/>
          </p:cNvSpPr>
          <p:nvPr>
            <p:ph type="title"/>
          </p:nvPr>
        </p:nvSpPr>
        <p:spPr>
          <a:xfrm>
            <a:off x="136525" y="890588"/>
            <a:ext cx="8805863" cy="609600"/>
          </a:xfrm>
        </p:spPr>
        <p:txBody>
          <a:bodyPr/>
          <a:lstStyle/>
          <a:p>
            <a:pPr eaLnBrk="1" hangingPunct="1"/>
            <a:r>
              <a:rPr lang="de-DE" altLang="en-US" dirty="0">
                <a:ea typeface="ＭＳ Ｐゴシック" pitchFamily="34" charset="-128"/>
              </a:rPr>
              <a:t>Aus der Systematik ergeben sich 14 Zielmärkte als Grundlage kontinuierlicher und effektiver Zielmarktbearbeitung</a:t>
            </a:r>
          </a:p>
        </p:txBody>
      </p:sp>
      <p:sp>
        <p:nvSpPr>
          <p:cNvPr id="290" name="Inhaltsplatzhalter 4">
            <a:extLst>
              <a:ext uri="{FF2B5EF4-FFF2-40B4-BE49-F238E27FC236}">
                <a16:creationId xmlns:a16="http://schemas.microsoft.com/office/drawing/2014/main" id="{25847E0F-3717-4041-887D-8A3514F78EAC}"/>
              </a:ext>
            </a:extLst>
          </p:cNvPr>
          <p:cNvSpPr txBox="1">
            <a:spLocks/>
          </p:cNvSpPr>
          <p:nvPr/>
        </p:nvSpPr>
        <p:spPr>
          <a:xfrm>
            <a:off x="-26007" y="203773"/>
            <a:ext cx="5925763" cy="276225"/>
          </a:xfrm>
          <a:prstGeom prst="rect">
            <a:avLst/>
          </a:prstGeom>
        </p:spPr>
        <p:txBody>
          <a:bodyPr vert="horz" lIns="91440" tIns="45720" rIns="91440" bIns="45720" rtlCol="0" anchor="ctr"/>
          <a:lstStyle>
            <a:defPPr>
              <a:defRPr lang="de-DE"/>
            </a:defPPr>
            <a:lvl1pPr algn="ctr" defTabSz="457200" rtl="0" fontAlgn="base">
              <a:spcBef>
                <a:spcPct val="0"/>
              </a:spcBef>
              <a:spcAft>
                <a:spcPct val="0"/>
              </a:spcAft>
              <a:defRPr sz="1100" b="0" kern="1200">
                <a:solidFill>
                  <a:schemeClr val="tx1">
                    <a:tint val="75000"/>
                  </a:schemeClr>
                </a:solidFill>
                <a:latin typeface="Calibri" pitchFamily="34" charset="0"/>
                <a:ea typeface="MS PGothic" pitchFamily="34" charset="-128"/>
                <a:cs typeface="+mn-cs"/>
              </a:defRPr>
            </a:lvl1pPr>
            <a:lvl2pPr marL="4572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sz="1600" kern="1200">
                <a:solidFill>
                  <a:schemeClr val="tx1"/>
                </a:solidFill>
                <a:latin typeface="Calibri" pitchFamily="34" charset="0"/>
                <a:ea typeface="MS PGothic" pitchFamily="34" charset="-128"/>
                <a:cs typeface="Arial" charset="0"/>
              </a:defRPr>
            </a:lvl5pPr>
            <a:lvl6pPr marL="2286000" algn="l" defTabSz="914400" rtl="0" eaLnBrk="1" latinLnBrk="0" hangingPunct="1">
              <a:defRPr sz="1600" kern="1200">
                <a:solidFill>
                  <a:schemeClr val="tx1"/>
                </a:solidFill>
                <a:latin typeface="Calibri" pitchFamily="34" charset="0"/>
                <a:ea typeface="MS PGothic" pitchFamily="34" charset="-128"/>
                <a:cs typeface="Arial" charset="0"/>
              </a:defRPr>
            </a:lvl6pPr>
            <a:lvl7pPr marL="2743200" algn="l" defTabSz="914400" rtl="0" eaLnBrk="1" latinLnBrk="0" hangingPunct="1">
              <a:defRPr sz="1600" kern="1200">
                <a:solidFill>
                  <a:schemeClr val="tx1"/>
                </a:solidFill>
                <a:latin typeface="Calibri" pitchFamily="34" charset="0"/>
                <a:ea typeface="MS PGothic" pitchFamily="34" charset="-128"/>
                <a:cs typeface="Arial" charset="0"/>
              </a:defRPr>
            </a:lvl7pPr>
            <a:lvl8pPr marL="3200400" algn="l" defTabSz="914400" rtl="0" eaLnBrk="1" latinLnBrk="0" hangingPunct="1">
              <a:defRPr sz="1600" kern="1200">
                <a:solidFill>
                  <a:schemeClr val="tx1"/>
                </a:solidFill>
                <a:latin typeface="Calibri" pitchFamily="34" charset="0"/>
                <a:ea typeface="MS PGothic" pitchFamily="34" charset="-128"/>
                <a:cs typeface="Arial" charset="0"/>
              </a:defRPr>
            </a:lvl8pPr>
            <a:lvl9pPr marL="3657600" algn="l" defTabSz="914400" rtl="0" eaLnBrk="1" latinLnBrk="0" hangingPunct="1">
              <a:defRPr sz="1600" kern="1200">
                <a:solidFill>
                  <a:schemeClr val="tx1"/>
                </a:solidFill>
                <a:latin typeface="Calibri" pitchFamily="34" charset="0"/>
                <a:ea typeface="MS PGothic" pitchFamily="34" charset="-128"/>
                <a:cs typeface="Arial" charset="0"/>
              </a:defRPr>
            </a:lvl9pPr>
          </a:lstStyle>
          <a:p>
            <a:r>
              <a:rPr lang="de-DE" altLang="en-US" sz="2400" b="1" dirty="0">
                <a:solidFill>
                  <a:schemeClr val="tx1"/>
                </a:solidFill>
                <a:latin typeface="+mj-lt"/>
                <a:ea typeface="ＭＳ Ｐゴシック" pitchFamily="34" charset="-128"/>
              </a:rPr>
              <a:t>Außenwirtschaftskonzept</a:t>
            </a:r>
            <a:r>
              <a:rPr lang="de-DE" altLang="en-US" sz="2400" b="1" dirty="0">
                <a:latin typeface="+mj-lt"/>
                <a:ea typeface="ＭＳ Ｐゴシック" pitchFamily="34" charset="-128"/>
              </a:rPr>
              <a:t> </a:t>
            </a:r>
            <a:r>
              <a:rPr lang="de-DE" altLang="en-US" sz="2400" b="1" dirty="0">
                <a:solidFill>
                  <a:schemeClr val="tx1"/>
                </a:solidFill>
                <a:latin typeface="+mj-lt"/>
                <a:ea typeface="ＭＳ Ｐゴシック" pitchFamily="34" charset="-128"/>
              </a:rPr>
              <a:t>des Landes Berlin</a:t>
            </a:r>
          </a:p>
        </p:txBody>
      </p:sp>
      <p:sp>
        <p:nvSpPr>
          <p:cNvPr id="4" name="Datumsplatzhalter 3">
            <a:extLst>
              <a:ext uri="{FF2B5EF4-FFF2-40B4-BE49-F238E27FC236}">
                <a16:creationId xmlns:a16="http://schemas.microsoft.com/office/drawing/2014/main" id="{E241257A-6A50-4152-AD73-E7F6A6C7E101}"/>
              </a:ext>
            </a:extLst>
          </p:cNvPr>
          <p:cNvSpPr>
            <a:spLocks noGrp="1"/>
          </p:cNvSpPr>
          <p:nvPr>
            <p:ph type="dt" sz="half" idx="14"/>
          </p:nvPr>
        </p:nvSpPr>
        <p:spPr/>
        <p:txBody>
          <a:bodyPr/>
          <a:lstStyle/>
          <a:p>
            <a:pPr>
              <a:defRPr/>
            </a:pPr>
            <a:fld id="{7B9D64B0-ABD7-4C87-9AB5-F52E5FC53B6E}" type="datetime1">
              <a:rPr lang="de-DE" smtClean="0"/>
              <a:t>09.08.2019</a:t>
            </a:fld>
            <a:endParaRPr lang="de-DE"/>
          </a:p>
        </p:txBody>
      </p:sp>
      <p:sp>
        <p:nvSpPr>
          <p:cNvPr id="5" name="Fußzeilenplatzhalter 4">
            <a:extLst>
              <a:ext uri="{FF2B5EF4-FFF2-40B4-BE49-F238E27FC236}">
                <a16:creationId xmlns:a16="http://schemas.microsoft.com/office/drawing/2014/main" id="{9ACA0F7C-A37B-4E3A-B329-80B794D6EA1D}"/>
              </a:ext>
            </a:extLst>
          </p:cNvPr>
          <p:cNvSpPr>
            <a:spLocks noGrp="1"/>
          </p:cNvSpPr>
          <p:nvPr>
            <p:ph type="ftr" sz="quarter" idx="15"/>
          </p:nvPr>
        </p:nvSpPr>
        <p:spPr/>
        <p:txBody>
          <a:bodyPr/>
          <a:lstStyle/>
          <a:p>
            <a:r>
              <a:rPr lang="de-DE"/>
              <a:t>Die Außenwirtschaft des Landes Berlin mit dem Schwerpunkt Polen</a:t>
            </a:r>
            <a:endParaRPr lang="de-DE" dirty="0"/>
          </a:p>
        </p:txBody>
      </p:sp>
      <p:sp>
        <p:nvSpPr>
          <p:cNvPr id="6" name="Foliennummernplatzhalter 5">
            <a:extLst>
              <a:ext uri="{FF2B5EF4-FFF2-40B4-BE49-F238E27FC236}">
                <a16:creationId xmlns:a16="http://schemas.microsoft.com/office/drawing/2014/main" id="{31496DB1-BC35-4C80-8C56-927BC98CBAD3}"/>
              </a:ext>
            </a:extLst>
          </p:cNvPr>
          <p:cNvSpPr>
            <a:spLocks noGrp="1"/>
          </p:cNvSpPr>
          <p:nvPr>
            <p:ph type="sldNum" sz="quarter" idx="4294967295"/>
          </p:nvPr>
        </p:nvSpPr>
        <p:spPr>
          <a:xfrm>
            <a:off x="8126413" y="6464300"/>
            <a:ext cx="927100" cy="365125"/>
          </a:xfrm>
        </p:spPr>
        <p:txBody>
          <a:bodyPr/>
          <a:lstStyle/>
          <a:p>
            <a:pPr>
              <a:defRPr/>
            </a:pPr>
            <a:r>
              <a:rPr lang="de-DE" altLang="en-US"/>
              <a:t> Seite </a:t>
            </a:r>
            <a:fld id="{2D864860-4B63-48CF-AE05-E02F389F4CE6}" type="slidenum">
              <a:rPr lang="de-DE" altLang="en-US" smtClean="0"/>
              <a:pPr>
                <a:defRPr/>
              </a:pPr>
              <a:t>5</a:t>
            </a:fld>
            <a:endParaRPr lang="de-DE" altLang="en-US"/>
          </a:p>
        </p:txBody>
      </p:sp>
      <p:sp>
        <p:nvSpPr>
          <p:cNvPr id="291" name="TextBox 78">
            <a:extLst>
              <a:ext uri="{FF2B5EF4-FFF2-40B4-BE49-F238E27FC236}">
                <a16:creationId xmlns:a16="http://schemas.microsoft.com/office/drawing/2014/main" id="{678F5C74-1580-4522-97EA-AA697F7AF0A2}"/>
              </a:ext>
            </a:extLst>
          </p:cNvPr>
          <p:cNvSpPr txBox="1"/>
          <p:nvPr/>
        </p:nvSpPr>
        <p:spPr bwMode="auto">
          <a:xfrm>
            <a:off x="1862878" y="6091238"/>
            <a:ext cx="820737" cy="400110"/>
          </a:xfrm>
          <a:prstGeom prst="rect">
            <a:avLst/>
          </a:prstGeom>
          <a:noFill/>
          <a:ln>
            <a:noFill/>
          </a:ln>
        </p:spPr>
        <p:txBody>
          <a:bodyPr lIns="0" tIns="0" rIns="0" bIns="0">
            <a:spAutoFit/>
          </a:bodyPr>
          <a:lstStyle/>
          <a:p>
            <a:pPr eaLnBrk="1" hangingPunct="1">
              <a:defRPr/>
            </a:pPr>
            <a:r>
              <a:rPr lang="de-DE" sz="850" i="1" dirty="0">
                <a:latin typeface="+mj-lt"/>
                <a:cs typeface="Arial" panose="020B0604020202020204" pitchFamily="34" charset="0"/>
              </a:rPr>
              <a:t>Gesundheits-wirtschaft</a:t>
            </a:r>
          </a:p>
          <a:p>
            <a:pPr marL="171450" indent="-171450" eaLnBrk="1" hangingPunct="1">
              <a:buFont typeface="Arial" panose="020B0604020202020204" pitchFamily="34" charset="0"/>
              <a:buChar char="•"/>
              <a:defRPr/>
            </a:pPr>
            <a:endParaRPr lang="de-DE" sz="900" i="1" dirty="0">
              <a:latin typeface="+mj-lt"/>
              <a:cs typeface="Arial" panose="020B0604020202020204" pitchFamily="34" charset="0"/>
            </a:endParaRPr>
          </a:p>
        </p:txBody>
      </p:sp>
    </p:spTree>
    <p:extLst>
      <p:ext uri="{BB962C8B-B14F-4D97-AF65-F5344CB8AC3E}">
        <p14:creationId xmlns:p14="http://schemas.microsoft.com/office/powerpoint/2010/main" val="357281125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nhaltsplatzhalter 4"/>
          <p:cNvSpPr>
            <a:spLocks noGrp="1"/>
          </p:cNvSpPr>
          <p:nvPr>
            <p:ph sz="quarter" idx="14"/>
          </p:nvPr>
        </p:nvSpPr>
        <p:spPr>
          <a:xfrm>
            <a:off x="163513" y="222743"/>
            <a:ext cx="5925763" cy="276225"/>
          </a:xfrm>
        </p:spPr>
        <p:txBody>
          <a:bodyPr/>
          <a:lstStyle/>
          <a:p>
            <a:pPr eaLnBrk="1" hangingPunct="1"/>
            <a:r>
              <a:rPr lang="de-DE" altLang="en-US" dirty="0">
                <a:latin typeface="BMFChange"/>
                <a:ea typeface="ＭＳ Ｐゴシック" pitchFamily="34" charset="-128"/>
              </a:rPr>
              <a:t>Außenwirtschaftskonzept des Landes Berlin</a:t>
            </a:r>
          </a:p>
        </p:txBody>
      </p:sp>
      <p:sp>
        <p:nvSpPr>
          <p:cNvPr id="6"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6</a:t>
            </a:fld>
            <a:endParaRPr lang="de-DE" dirty="0"/>
          </a:p>
        </p:txBody>
      </p:sp>
      <p:sp>
        <p:nvSpPr>
          <p:cNvPr id="11" name="Title 2">
            <a:extLst>
              <a:ext uri="{FF2B5EF4-FFF2-40B4-BE49-F238E27FC236}">
                <a16:creationId xmlns:a16="http://schemas.microsoft.com/office/drawing/2014/main" id="{80AC08FB-FD67-43EF-9C8B-F75626E536D8}"/>
              </a:ext>
            </a:extLst>
          </p:cNvPr>
          <p:cNvSpPr>
            <a:spLocks noGrp="1"/>
          </p:cNvSpPr>
          <p:nvPr>
            <p:ph type="title"/>
          </p:nvPr>
        </p:nvSpPr>
        <p:spPr>
          <a:xfrm>
            <a:off x="430213" y="938730"/>
            <a:ext cx="6986587" cy="609600"/>
          </a:xfrm>
        </p:spPr>
        <p:txBody>
          <a:bodyPr/>
          <a:lstStyle/>
          <a:p>
            <a:r>
              <a:rPr lang="de-DE" dirty="0"/>
              <a:t>Einstufung der Zielländer</a:t>
            </a:r>
          </a:p>
        </p:txBody>
      </p:sp>
      <p:sp>
        <p:nvSpPr>
          <p:cNvPr id="22" name="Rechteck 62">
            <a:extLst>
              <a:ext uri="{FF2B5EF4-FFF2-40B4-BE49-F238E27FC236}">
                <a16:creationId xmlns:a16="http://schemas.microsoft.com/office/drawing/2014/main" id="{D45DDBD1-D6D0-4FCC-B1AD-F7E648917E92}"/>
              </a:ext>
            </a:extLst>
          </p:cNvPr>
          <p:cNvSpPr/>
          <p:nvPr/>
        </p:nvSpPr>
        <p:spPr>
          <a:xfrm>
            <a:off x="504870" y="2412416"/>
            <a:ext cx="1832727" cy="667059"/>
          </a:xfrm>
          <a:prstGeom prst="rect">
            <a:avLst/>
          </a:prstGeom>
          <a:noFill/>
          <a:ln w="19050">
            <a:solidFill>
              <a:schemeClr val="accent2"/>
            </a:solidFill>
            <a:prstDash val="solid"/>
          </a:ln>
        </p:spPr>
        <p:txBody>
          <a:bodyPr vert="horz" wrap="square" lIns="82058" tIns="41029" rIns="82058" bIns="41029" rtlCol="0" anchor="ctr">
            <a:noAutofit/>
          </a:bodyPr>
          <a:lstStyle/>
          <a:p>
            <a:r>
              <a:rPr lang="de-DE" sz="1300" b="1" dirty="0">
                <a:latin typeface="+mj-lt"/>
              </a:rPr>
              <a:t>4 Top-Länder</a:t>
            </a:r>
          </a:p>
          <a:p>
            <a:r>
              <a:rPr lang="de-DE" sz="1300" dirty="0">
                <a:latin typeface="+mj-lt"/>
              </a:rPr>
              <a:t>China, USA, UK, Polen</a:t>
            </a:r>
          </a:p>
        </p:txBody>
      </p:sp>
      <p:sp>
        <p:nvSpPr>
          <p:cNvPr id="23" name="Rechteck 62">
            <a:extLst>
              <a:ext uri="{FF2B5EF4-FFF2-40B4-BE49-F238E27FC236}">
                <a16:creationId xmlns:a16="http://schemas.microsoft.com/office/drawing/2014/main" id="{4DD43CEA-723F-4D87-B6D3-C425424660A2}"/>
              </a:ext>
            </a:extLst>
          </p:cNvPr>
          <p:cNvSpPr/>
          <p:nvPr/>
        </p:nvSpPr>
        <p:spPr>
          <a:xfrm>
            <a:off x="496374" y="4660810"/>
            <a:ext cx="1832727" cy="667059"/>
          </a:xfrm>
          <a:prstGeom prst="rect">
            <a:avLst/>
          </a:prstGeom>
          <a:noFill/>
          <a:ln w="19050">
            <a:solidFill>
              <a:schemeClr val="accent6"/>
            </a:solidFill>
            <a:prstDash val="solid"/>
          </a:ln>
        </p:spPr>
        <p:txBody>
          <a:bodyPr vert="horz" wrap="square" lIns="82058" tIns="41029" rIns="82058" bIns="41029" rtlCol="0" anchor="ctr">
            <a:noAutofit/>
          </a:bodyPr>
          <a:lstStyle/>
          <a:p>
            <a:r>
              <a:rPr lang="de-DE" sz="1300" b="1" dirty="0">
                <a:latin typeface="+mj-lt"/>
              </a:rPr>
              <a:t>Watchlist</a:t>
            </a:r>
          </a:p>
          <a:p>
            <a:r>
              <a:rPr lang="de-DE" sz="1300" dirty="0">
                <a:latin typeface="+mj-lt"/>
              </a:rPr>
              <a:t>z.B. Ägypten, Nigeria</a:t>
            </a:r>
          </a:p>
        </p:txBody>
      </p:sp>
      <p:cxnSp>
        <p:nvCxnSpPr>
          <p:cNvPr id="25" name="Straight Arrow Connector 62">
            <a:extLst>
              <a:ext uri="{FF2B5EF4-FFF2-40B4-BE49-F238E27FC236}">
                <a16:creationId xmlns:a16="http://schemas.microsoft.com/office/drawing/2014/main" id="{6A6208F4-3AC5-4354-BD73-BB110FCDEEAD}"/>
              </a:ext>
            </a:extLst>
          </p:cNvPr>
          <p:cNvCxnSpPr/>
          <p:nvPr/>
        </p:nvCxnSpPr>
        <p:spPr>
          <a:xfrm flipV="1">
            <a:off x="1073315" y="3079849"/>
            <a:ext cx="0" cy="603685"/>
          </a:xfrm>
          <a:prstGeom prst="straightConnector1">
            <a:avLst/>
          </a:prstGeom>
          <a:ln w="12700">
            <a:solidFill>
              <a:schemeClr val="accent3">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63">
            <a:extLst>
              <a:ext uri="{FF2B5EF4-FFF2-40B4-BE49-F238E27FC236}">
                <a16:creationId xmlns:a16="http://schemas.microsoft.com/office/drawing/2014/main" id="{53224A42-A941-4DB2-BF65-A1B9080F107B}"/>
              </a:ext>
            </a:extLst>
          </p:cNvPr>
          <p:cNvCxnSpPr/>
          <p:nvPr/>
        </p:nvCxnSpPr>
        <p:spPr>
          <a:xfrm rot="16200000" flipH="1">
            <a:off x="1329995" y="3851523"/>
            <a:ext cx="919759" cy="589158"/>
          </a:xfrm>
          <a:prstGeom prst="bentConnector3">
            <a:avLst>
              <a:gd name="adj1" fmla="val -1787"/>
            </a:avLst>
          </a:prstGeom>
          <a:ln w="12700">
            <a:solidFill>
              <a:schemeClr val="accent3">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echteck 60">
            <a:extLst>
              <a:ext uri="{FF2B5EF4-FFF2-40B4-BE49-F238E27FC236}">
                <a16:creationId xmlns:a16="http://schemas.microsoft.com/office/drawing/2014/main" id="{A8764320-2D94-4E0B-BB50-599C19D9B6F0}"/>
              </a:ext>
            </a:extLst>
          </p:cNvPr>
          <p:cNvSpPr/>
          <p:nvPr/>
        </p:nvSpPr>
        <p:spPr>
          <a:xfrm>
            <a:off x="482136" y="1840617"/>
            <a:ext cx="8181818" cy="381042"/>
          </a:xfrm>
          <a:prstGeom prst="rect">
            <a:avLst/>
          </a:prstGeom>
          <a:solidFill>
            <a:schemeClr val="tx2"/>
          </a:solidFill>
          <a:ln w="6350">
            <a:solidFill>
              <a:schemeClr val="tx2"/>
            </a:solidFill>
          </a:ln>
        </p:spPr>
        <p:txBody>
          <a:bodyPr vert="horz" wrap="square" lIns="82058" tIns="41029" rIns="82058" bIns="41029" rtlCol="0" anchor="ctr">
            <a:noAutofit/>
          </a:bodyPr>
          <a:lstStyle/>
          <a:p>
            <a:pPr algn="ctr"/>
            <a:r>
              <a:rPr lang="de-DE" sz="1300" b="1" i="1" dirty="0">
                <a:solidFill>
                  <a:schemeClr val="bg1"/>
                </a:solidFill>
                <a:latin typeface="+mj-lt"/>
              </a:rPr>
              <a:t>Klassifizierung</a:t>
            </a:r>
          </a:p>
        </p:txBody>
      </p:sp>
      <p:sp>
        <p:nvSpPr>
          <p:cNvPr id="28" name="Rechteck 62">
            <a:extLst>
              <a:ext uri="{FF2B5EF4-FFF2-40B4-BE49-F238E27FC236}">
                <a16:creationId xmlns:a16="http://schemas.microsoft.com/office/drawing/2014/main" id="{95961CA0-D035-4692-A0DB-CECD58819698}"/>
              </a:ext>
            </a:extLst>
          </p:cNvPr>
          <p:cNvSpPr/>
          <p:nvPr/>
        </p:nvSpPr>
        <p:spPr>
          <a:xfrm>
            <a:off x="2718175" y="2412416"/>
            <a:ext cx="5935374" cy="667059"/>
          </a:xfrm>
          <a:prstGeom prst="rect">
            <a:avLst/>
          </a:prstGeom>
          <a:noFill/>
          <a:ln w="19050">
            <a:solidFill>
              <a:schemeClr val="accent2"/>
            </a:solidFill>
            <a:prstDash val="solid"/>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dirty="0">
                <a:latin typeface="+mj-lt"/>
              </a:rPr>
              <a:t>Aus den 14 Zielländern wurden </a:t>
            </a:r>
            <a:r>
              <a:rPr lang="de-DE" sz="1300" b="1" dirty="0">
                <a:latin typeface="+mj-lt"/>
              </a:rPr>
              <a:t>4 Top-Länder </a:t>
            </a:r>
            <a:r>
              <a:rPr lang="de-DE" sz="1300" dirty="0">
                <a:latin typeface="+mj-lt"/>
              </a:rPr>
              <a:t>ausgewählt, die innerhalb der Zielländer herausragende Bedeutung haben und dementsprechend einer besonders intensiven Bearbeitung bedürfen </a:t>
            </a:r>
          </a:p>
        </p:txBody>
      </p:sp>
      <p:sp>
        <p:nvSpPr>
          <p:cNvPr id="29" name="Rechteck 62">
            <a:extLst>
              <a:ext uri="{FF2B5EF4-FFF2-40B4-BE49-F238E27FC236}">
                <a16:creationId xmlns:a16="http://schemas.microsoft.com/office/drawing/2014/main" id="{598A48CF-97D9-4344-8540-DF06312D2863}"/>
              </a:ext>
            </a:extLst>
          </p:cNvPr>
          <p:cNvSpPr/>
          <p:nvPr/>
        </p:nvSpPr>
        <p:spPr>
          <a:xfrm>
            <a:off x="2718175" y="3244110"/>
            <a:ext cx="5952000" cy="947328"/>
          </a:xfrm>
          <a:prstGeom prst="rect">
            <a:avLst/>
          </a:prstGeom>
          <a:noFill/>
          <a:ln w="19050">
            <a:solidFill>
              <a:schemeClr val="accent2"/>
            </a:solidFill>
            <a:prstDash val="solid"/>
          </a:ln>
        </p:spPr>
        <p:txBody>
          <a:bodyPr vert="horz" wrap="square" lIns="82058" tIns="41029" rIns="82058" bIns="41029" rtlCol="0" anchor="ctr">
            <a:noAutofit/>
          </a:bodyPr>
          <a:lstStyle/>
          <a:p>
            <a:pPr marL="256432" indent="-256432">
              <a:buFont typeface="Arial" panose="020B0604020202020204" pitchFamily="34" charset="0"/>
              <a:buChar char="•"/>
            </a:pPr>
            <a:r>
              <a:rPr lang="de-DE" sz="1300" dirty="0">
                <a:latin typeface="+mj-lt"/>
              </a:rPr>
              <a:t>Für </a:t>
            </a:r>
            <a:r>
              <a:rPr lang="de-DE" sz="1300" b="1" dirty="0">
                <a:latin typeface="+mj-lt"/>
              </a:rPr>
              <a:t>alle 14 Zielländer </a:t>
            </a:r>
            <a:r>
              <a:rPr lang="de-DE" sz="1300" dirty="0">
                <a:latin typeface="+mj-lt"/>
              </a:rPr>
              <a:t>wurde insgesamt ein vertiefter Partner-übergreifender Maßnahmenkatalog entwickelt werden</a:t>
            </a:r>
          </a:p>
        </p:txBody>
      </p:sp>
      <p:sp>
        <p:nvSpPr>
          <p:cNvPr id="30" name="Rechteck 62">
            <a:extLst>
              <a:ext uri="{FF2B5EF4-FFF2-40B4-BE49-F238E27FC236}">
                <a16:creationId xmlns:a16="http://schemas.microsoft.com/office/drawing/2014/main" id="{991BE180-E16E-434C-99EE-2F9F4818519F}"/>
              </a:ext>
            </a:extLst>
          </p:cNvPr>
          <p:cNvSpPr/>
          <p:nvPr/>
        </p:nvSpPr>
        <p:spPr>
          <a:xfrm>
            <a:off x="2718175" y="4604499"/>
            <a:ext cx="5935171" cy="1314692"/>
          </a:xfrm>
          <a:prstGeom prst="rect">
            <a:avLst/>
          </a:prstGeom>
          <a:noFill/>
          <a:ln w="19050">
            <a:solidFill>
              <a:schemeClr val="accent6"/>
            </a:solidFill>
            <a:prstDash val="solid"/>
          </a:ln>
        </p:spPr>
        <p:txBody>
          <a:bodyPr vert="horz" wrap="square" lIns="82058" tIns="41029" rIns="82058" bIns="41029" rtlCol="0" anchor="ctr">
            <a:noAutofit/>
          </a:bodyPr>
          <a:lstStyle/>
          <a:p>
            <a:pPr marL="256432" indent="-256432">
              <a:spcAft>
                <a:spcPts val="538"/>
              </a:spcAft>
              <a:buFont typeface="Arial" panose="020B0604020202020204" pitchFamily="34" charset="0"/>
              <a:buChar char="•"/>
            </a:pPr>
            <a:r>
              <a:rPr lang="de-DE" sz="1300" dirty="0">
                <a:latin typeface="+mj-lt"/>
              </a:rPr>
              <a:t>Auf Antrag dürfen bestimmte Länder für die Watchlist vorgeschlagen werden, die noch keinen Status als Zielland haben, aber aufgrund von aktuellen Entwicklungen ein </a:t>
            </a:r>
            <a:r>
              <a:rPr lang="de-DE" sz="1300" b="1" dirty="0">
                <a:latin typeface="+mj-lt"/>
              </a:rPr>
              <a:t>potenzielles Zielland </a:t>
            </a:r>
            <a:r>
              <a:rPr lang="de-DE" sz="1300" dirty="0">
                <a:latin typeface="+mj-lt"/>
              </a:rPr>
              <a:t>werden könnten</a:t>
            </a:r>
          </a:p>
        </p:txBody>
      </p:sp>
      <p:sp>
        <p:nvSpPr>
          <p:cNvPr id="31" name="Isosceles Triangle 68">
            <a:extLst>
              <a:ext uri="{FF2B5EF4-FFF2-40B4-BE49-F238E27FC236}">
                <a16:creationId xmlns:a16="http://schemas.microsoft.com/office/drawing/2014/main" id="{88BCD70B-05FE-4277-9DA0-DF5C3442D06B}"/>
              </a:ext>
            </a:extLst>
          </p:cNvPr>
          <p:cNvSpPr/>
          <p:nvPr/>
        </p:nvSpPr>
        <p:spPr>
          <a:xfrm rot="5400000">
            <a:off x="2243285" y="2657637"/>
            <a:ext cx="652684" cy="191742"/>
          </a:xfrm>
          <a:prstGeom prst="triangle">
            <a:avLst/>
          </a:prstGeom>
          <a:solidFill>
            <a:schemeClr val="accent2"/>
          </a:solidFill>
          <a:ln w="6350">
            <a:solidFill>
              <a:schemeClr val="accent2"/>
            </a:solidFill>
          </a:ln>
        </p:spPr>
        <p:txBody>
          <a:bodyPr vert="horz" wrap="square" lIns="82058" tIns="41029" rIns="82058" bIns="41029" rtlCol="0" anchor="ctr">
            <a:noAutofit/>
          </a:bodyPr>
          <a:lstStyle/>
          <a:p>
            <a:pPr algn="ctr"/>
            <a:endParaRPr lang="de-DE" dirty="0"/>
          </a:p>
        </p:txBody>
      </p:sp>
      <p:sp>
        <p:nvSpPr>
          <p:cNvPr id="32" name="Oval 59">
            <a:extLst>
              <a:ext uri="{FF2B5EF4-FFF2-40B4-BE49-F238E27FC236}">
                <a16:creationId xmlns:a16="http://schemas.microsoft.com/office/drawing/2014/main" id="{16C0DB40-F918-4582-BC09-18790626413B}"/>
              </a:ext>
            </a:extLst>
          </p:cNvPr>
          <p:cNvSpPr/>
          <p:nvPr/>
        </p:nvSpPr>
        <p:spPr>
          <a:xfrm>
            <a:off x="692736" y="3335379"/>
            <a:ext cx="1178182" cy="1143529"/>
          </a:xfrm>
          <a:prstGeom prst="ellipse">
            <a:avLst/>
          </a:prstGeom>
          <a:solidFill>
            <a:schemeClr val="accent6"/>
          </a:solidFill>
          <a:ln w="6350">
            <a:solidFill>
              <a:schemeClr val="accent3">
                <a:lumMod val="50000"/>
              </a:schemeClr>
            </a:solidFill>
          </a:ln>
        </p:spPr>
        <p:txBody>
          <a:bodyPr vert="horz" wrap="square" lIns="82058" tIns="41029" rIns="82058" bIns="41029" rtlCol="0" anchor="ctr">
            <a:noAutofit/>
          </a:bodyPr>
          <a:lstStyle/>
          <a:p>
            <a:pPr algn="ctr"/>
            <a:endParaRPr lang="de-DE" dirty="0">
              <a:solidFill>
                <a:schemeClr val="bg1"/>
              </a:solidFill>
            </a:endParaRPr>
          </a:p>
        </p:txBody>
      </p:sp>
      <p:sp>
        <p:nvSpPr>
          <p:cNvPr id="34" name="Pie 60">
            <a:extLst>
              <a:ext uri="{FF2B5EF4-FFF2-40B4-BE49-F238E27FC236}">
                <a16:creationId xmlns:a16="http://schemas.microsoft.com/office/drawing/2014/main" id="{9D532CF3-54DD-47FA-92E9-84C583D4188E}"/>
              </a:ext>
            </a:extLst>
          </p:cNvPr>
          <p:cNvSpPr/>
          <p:nvPr/>
        </p:nvSpPr>
        <p:spPr>
          <a:xfrm>
            <a:off x="692736" y="3330516"/>
            <a:ext cx="1178182" cy="1164006"/>
          </a:xfrm>
          <a:prstGeom prst="pie">
            <a:avLst/>
          </a:prstGeom>
          <a:solidFill>
            <a:schemeClr val="accent2"/>
          </a:solidFill>
          <a:ln w="6350">
            <a:solidFill>
              <a:schemeClr val="accent3">
                <a:lumMod val="50000"/>
              </a:schemeClr>
            </a:solidFill>
          </a:ln>
        </p:spPr>
        <p:txBody>
          <a:bodyPr vert="horz" wrap="square" lIns="82058" tIns="41029" rIns="82058" bIns="41029" rtlCol="0" anchor="ctr">
            <a:noAutofit/>
          </a:bodyPr>
          <a:lstStyle/>
          <a:p>
            <a:pPr algn="ctr"/>
            <a:endParaRPr lang="de-DE" b="1" dirty="0">
              <a:solidFill>
                <a:schemeClr val="bg1"/>
              </a:solidFill>
              <a:latin typeface="+mj-lt"/>
            </a:endParaRPr>
          </a:p>
          <a:p>
            <a:pPr algn="ctr"/>
            <a:endParaRPr lang="de-DE" b="1" dirty="0">
              <a:solidFill>
                <a:schemeClr val="bg1"/>
              </a:solidFill>
              <a:latin typeface="+mj-lt"/>
            </a:endParaRPr>
          </a:p>
          <a:p>
            <a:pPr algn="ctr"/>
            <a:endParaRPr lang="de-DE" b="1" dirty="0">
              <a:solidFill>
                <a:schemeClr val="bg1"/>
              </a:solidFill>
              <a:latin typeface="+mj-lt"/>
            </a:endParaRPr>
          </a:p>
          <a:p>
            <a:pPr algn="ctr"/>
            <a:r>
              <a:rPr lang="de-DE" sz="1400" b="1" dirty="0">
                <a:solidFill>
                  <a:schemeClr val="bg1"/>
                </a:solidFill>
                <a:latin typeface="+mj-lt"/>
              </a:rPr>
              <a:t>14 Ziel-</a:t>
            </a:r>
          </a:p>
          <a:p>
            <a:pPr algn="ctr"/>
            <a:r>
              <a:rPr lang="de-DE" sz="1400" b="1" dirty="0">
                <a:solidFill>
                  <a:schemeClr val="bg1"/>
                </a:solidFill>
                <a:latin typeface="+mj-lt"/>
              </a:rPr>
              <a:t>märkte</a:t>
            </a:r>
          </a:p>
        </p:txBody>
      </p:sp>
      <p:cxnSp>
        <p:nvCxnSpPr>
          <p:cNvPr id="35" name="Straight Connector 61">
            <a:extLst>
              <a:ext uri="{FF2B5EF4-FFF2-40B4-BE49-F238E27FC236}">
                <a16:creationId xmlns:a16="http://schemas.microsoft.com/office/drawing/2014/main" id="{35D1D73E-6C41-4BE7-973E-C07EC4A66A59}"/>
              </a:ext>
            </a:extLst>
          </p:cNvPr>
          <p:cNvCxnSpPr/>
          <p:nvPr/>
        </p:nvCxnSpPr>
        <p:spPr>
          <a:xfrm flipH="1" flipV="1">
            <a:off x="775214" y="3686223"/>
            <a:ext cx="523695" cy="220858"/>
          </a:xfrm>
          <a:prstGeom prst="line">
            <a:avLst/>
          </a:prstGeom>
          <a:ln/>
        </p:spPr>
        <p:style>
          <a:lnRef idx="1">
            <a:schemeClr val="dk1"/>
          </a:lnRef>
          <a:fillRef idx="0">
            <a:schemeClr val="dk1"/>
          </a:fillRef>
          <a:effectRef idx="0">
            <a:schemeClr val="dk1"/>
          </a:effectRef>
          <a:fontRef idx="minor">
            <a:schemeClr val="tx1"/>
          </a:fontRef>
        </p:style>
      </p:cxnSp>
      <p:sp>
        <p:nvSpPr>
          <p:cNvPr id="36" name="Isosceles Triangle 69">
            <a:extLst>
              <a:ext uri="{FF2B5EF4-FFF2-40B4-BE49-F238E27FC236}">
                <a16:creationId xmlns:a16="http://schemas.microsoft.com/office/drawing/2014/main" id="{CA62B6FC-A19C-434B-8E65-57A2213D1E13}"/>
              </a:ext>
            </a:extLst>
          </p:cNvPr>
          <p:cNvSpPr/>
          <p:nvPr/>
        </p:nvSpPr>
        <p:spPr>
          <a:xfrm rot="5400000">
            <a:off x="2241798" y="4844567"/>
            <a:ext cx="671877" cy="191742"/>
          </a:xfrm>
          <a:prstGeom prst="triangle">
            <a:avLst/>
          </a:prstGeom>
          <a:solidFill>
            <a:schemeClr val="accent6"/>
          </a:solidFill>
          <a:ln w="6350">
            <a:solidFill>
              <a:schemeClr val="accent6"/>
            </a:solidFill>
          </a:ln>
        </p:spPr>
        <p:txBody>
          <a:bodyPr vert="horz" wrap="square" lIns="82058" tIns="41029" rIns="82058" bIns="41029" rtlCol="0" anchor="ctr">
            <a:noAutofit/>
          </a:bodyPr>
          <a:lstStyle/>
          <a:p>
            <a:pPr algn="ctr"/>
            <a:endParaRPr lang="de-DE" dirty="0"/>
          </a:p>
        </p:txBody>
      </p:sp>
      <p:sp>
        <p:nvSpPr>
          <p:cNvPr id="3" name="Datumsplatzhalter 2">
            <a:extLst>
              <a:ext uri="{FF2B5EF4-FFF2-40B4-BE49-F238E27FC236}">
                <a16:creationId xmlns:a16="http://schemas.microsoft.com/office/drawing/2014/main" id="{9D7A1A83-0B4C-4CB5-A7D2-D74E6B61D36A}"/>
              </a:ext>
            </a:extLst>
          </p:cNvPr>
          <p:cNvSpPr>
            <a:spLocks noGrp="1"/>
          </p:cNvSpPr>
          <p:nvPr>
            <p:ph type="dt" sz="half" idx="15"/>
          </p:nvPr>
        </p:nvSpPr>
        <p:spPr/>
        <p:txBody>
          <a:bodyPr/>
          <a:lstStyle/>
          <a:p>
            <a:pPr>
              <a:defRPr/>
            </a:pPr>
            <a:fld id="{73867E3A-5627-410C-BCA7-C41DAADD0050}" type="datetime1">
              <a:rPr lang="de-DE" smtClean="0"/>
              <a:t>09.08.2019</a:t>
            </a:fld>
            <a:endParaRPr lang="de-DE" dirty="0"/>
          </a:p>
        </p:txBody>
      </p:sp>
    </p:spTree>
    <p:extLst>
      <p:ext uri="{BB962C8B-B14F-4D97-AF65-F5344CB8AC3E}">
        <p14:creationId xmlns:p14="http://schemas.microsoft.com/office/powerpoint/2010/main" val="316754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nhaltsplatzhalter 4"/>
          <p:cNvSpPr>
            <a:spLocks noGrp="1"/>
          </p:cNvSpPr>
          <p:nvPr>
            <p:ph sz="quarter" idx="14"/>
          </p:nvPr>
        </p:nvSpPr>
        <p:spPr>
          <a:xfrm>
            <a:off x="163513" y="222743"/>
            <a:ext cx="5925763" cy="276225"/>
          </a:xfrm>
        </p:spPr>
        <p:txBody>
          <a:bodyPr/>
          <a:lstStyle/>
          <a:p>
            <a:pPr eaLnBrk="1" hangingPunct="1"/>
            <a:r>
              <a:rPr lang="de-DE" altLang="en-US" dirty="0">
                <a:latin typeface="BMFChange"/>
                <a:ea typeface="ＭＳ Ｐゴシック" pitchFamily="34" charset="-128"/>
              </a:rPr>
              <a:t>Außenwirtschaftskonzept des Landes Berlin</a:t>
            </a:r>
          </a:p>
        </p:txBody>
      </p:sp>
      <p:sp>
        <p:nvSpPr>
          <p:cNvPr id="6"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7</a:t>
            </a:fld>
            <a:endParaRPr lang="de-DE" dirty="0"/>
          </a:p>
        </p:txBody>
      </p:sp>
      <p:sp>
        <p:nvSpPr>
          <p:cNvPr id="11" name="Title 2">
            <a:extLst>
              <a:ext uri="{FF2B5EF4-FFF2-40B4-BE49-F238E27FC236}">
                <a16:creationId xmlns:a16="http://schemas.microsoft.com/office/drawing/2014/main" id="{80AC08FB-FD67-43EF-9C8B-F75626E536D8}"/>
              </a:ext>
            </a:extLst>
          </p:cNvPr>
          <p:cNvSpPr>
            <a:spLocks noGrp="1"/>
          </p:cNvSpPr>
          <p:nvPr>
            <p:ph type="title"/>
          </p:nvPr>
        </p:nvSpPr>
        <p:spPr>
          <a:xfrm>
            <a:off x="430213" y="1027152"/>
            <a:ext cx="6986587" cy="609600"/>
          </a:xfrm>
        </p:spPr>
        <p:txBody>
          <a:bodyPr/>
          <a:lstStyle/>
          <a:p>
            <a:r>
              <a:rPr lang="de-DE" dirty="0"/>
              <a:t>Nutzung vorhandener Expertise zur effektiven Maßnahmenplanung </a:t>
            </a:r>
          </a:p>
        </p:txBody>
      </p:sp>
      <p:sp>
        <p:nvSpPr>
          <p:cNvPr id="19" name="Rechteck 62">
            <a:extLst>
              <a:ext uri="{FF2B5EF4-FFF2-40B4-BE49-F238E27FC236}">
                <a16:creationId xmlns:a16="http://schemas.microsoft.com/office/drawing/2014/main" id="{82512E34-2EA5-46F0-B2D5-EA0A350FFBF0}"/>
              </a:ext>
            </a:extLst>
          </p:cNvPr>
          <p:cNvSpPr/>
          <p:nvPr/>
        </p:nvSpPr>
        <p:spPr>
          <a:xfrm>
            <a:off x="486812" y="2221862"/>
            <a:ext cx="3992727" cy="2732014"/>
          </a:xfrm>
          <a:prstGeom prst="rect">
            <a:avLst/>
          </a:prstGeom>
          <a:noFill/>
          <a:ln w="6350">
            <a:solidFill>
              <a:schemeClr val="accent6"/>
            </a:solidFill>
          </a:ln>
        </p:spPr>
        <p:txBody>
          <a:bodyPr vert="horz" wrap="square" lIns="82058" tIns="41029" rIns="82058" bIns="41029" rtlCol="0" anchor="ctr">
            <a:noAutofit/>
          </a:bodyPr>
          <a:lstStyle/>
          <a:p>
            <a:pPr>
              <a:spcBef>
                <a:spcPts val="538"/>
              </a:spcBef>
            </a:pPr>
            <a:r>
              <a:rPr lang="de-DE" sz="1300" dirty="0">
                <a:latin typeface="+mj-lt"/>
              </a:rPr>
              <a:t>Für </a:t>
            </a:r>
            <a:r>
              <a:rPr lang="de-DE" sz="1300" b="1" dirty="0">
                <a:latin typeface="+mj-lt"/>
              </a:rPr>
              <a:t>jedes der 14 Zielländer wird ein Zielland-Manager als Ansprechpartner der Partner</a:t>
            </a:r>
            <a:r>
              <a:rPr lang="de-DE" sz="1300" dirty="0">
                <a:latin typeface="+mj-lt"/>
              </a:rPr>
              <a:t> ernannt. Er trägt die Verantwortung für:</a:t>
            </a:r>
          </a:p>
          <a:p>
            <a:pPr marL="307718" indent="-307718">
              <a:spcBef>
                <a:spcPts val="538"/>
              </a:spcBef>
              <a:buFont typeface="Arial" panose="020B0604020202020204" pitchFamily="34" charset="0"/>
              <a:buChar char="•"/>
            </a:pPr>
            <a:r>
              <a:rPr lang="de-DE" sz="1300" dirty="0">
                <a:latin typeface="+mj-lt"/>
              </a:rPr>
              <a:t>Erstellung von ziellandbezogenen Länderberichten zur Einschätzung des Marktpotenzials</a:t>
            </a:r>
          </a:p>
          <a:p>
            <a:pPr marL="307718" indent="-307718">
              <a:spcBef>
                <a:spcPts val="538"/>
              </a:spcBef>
              <a:buFont typeface="Arial" panose="020B0604020202020204" pitchFamily="34" charset="0"/>
              <a:buChar char="•"/>
            </a:pPr>
            <a:r>
              <a:rPr lang="de-DE" sz="1300" dirty="0">
                <a:latin typeface="+mj-lt"/>
              </a:rPr>
              <a:t>Zusammenführung der von den jeweiligen Partnern geplanten Maßnahmen im Zielland </a:t>
            </a:r>
          </a:p>
          <a:p>
            <a:pPr marL="307718" indent="-307718">
              <a:spcBef>
                <a:spcPts val="538"/>
              </a:spcBef>
              <a:buFont typeface="Arial" panose="020B0604020202020204" pitchFamily="34" charset="0"/>
              <a:buChar char="•"/>
            </a:pPr>
            <a:r>
              <a:rPr lang="de-DE" sz="1300" dirty="0">
                <a:latin typeface="+mj-lt"/>
              </a:rPr>
              <a:t>Identifikation von möglichen zusätzlichen, auch Partner-/Cluster-übergreifenden, Maßnahmen zur Maximierung der Synergieeffekte</a:t>
            </a:r>
          </a:p>
        </p:txBody>
      </p:sp>
      <p:sp>
        <p:nvSpPr>
          <p:cNvPr id="20" name="Rectangle 58">
            <a:extLst>
              <a:ext uri="{FF2B5EF4-FFF2-40B4-BE49-F238E27FC236}">
                <a16:creationId xmlns:a16="http://schemas.microsoft.com/office/drawing/2014/main" id="{BE85234C-B754-4636-B751-9D3179EDC4CC}"/>
              </a:ext>
            </a:extLst>
          </p:cNvPr>
          <p:cNvSpPr/>
          <p:nvPr/>
        </p:nvSpPr>
        <p:spPr>
          <a:xfrm>
            <a:off x="486812" y="1840644"/>
            <a:ext cx="3992727" cy="381194"/>
          </a:xfrm>
          <a:prstGeom prst="rect">
            <a:avLst/>
          </a:prstGeom>
          <a:solidFill>
            <a:schemeClr val="accent6"/>
          </a:solidFill>
          <a:ln w="19050">
            <a:solidFill>
              <a:schemeClr val="accent6"/>
            </a:solidFill>
          </a:ln>
        </p:spPr>
        <p:txBody>
          <a:bodyPr vert="horz" wrap="square" lIns="82058" tIns="41029" rIns="82058" bIns="41029" rtlCol="0" anchor="ctr">
            <a:noAutofit/>
          </a:bodyPr>
          <a:lstStyle/>
          <a:p>
            <a:pPr algn="ctr"/>
            <a:r>
              <a:rPr lang="de-DE" sz="1400" b="1" i="1" dirty="0">
                <a:solidFill>
                  <a:schemeClr val="bg1"/>
                </a:solidFill>
                <a:latin typeface="+mj-lt"/>
              </a:rPr>
              <a:t>Zielland-Manager</a:t>
            </a:r>
          </a:p>
        </p:txBody>
      </p:sp>
      <p:sp>
        <p:nvSpPr>
          <p:cNvPr id="21" name="Rechteck 62">
            <a:extLst>
              <a:ext uri="{FF2B5EF4-FFF2-40B4-BE49-F238E27FC236}">
                <a16:creationId xmlns:a16="http://schemas.microsoft.com/office/drawing/2014/main" id="{E246CA25-C873-4A75-849A-3F7A8429F9A7}"/>
              </a:ext>
            </a:extLst>
          </p:cNvPr>
          <p:cNvSpPr/>
          <p:nvPr/>
        </p:nvSpPr>
        <p:spPr>
          <a:xfrm>
            <a:off x="4637462" y="2221807"/>
            <a:ext cx="3992727" cy="2732068"/>
          </a:xfrm>
          <a:prstGeom prst="rect">
            <a:avLst/>
          </a:prstGeom>
          <a:noFill/>
          <a:ln w="6350">
            <a:solidFill>
              <a:schemeClr val="accent6"/>
            </a:solidFill>
          </a:ln>
        </p:spPr>
        <p:txBody>
          <a:bodyPr vert="horz" wrap="square" lIns="290758" tIns="41029" rIns="82058" bIns="41029" rtlCol="0" anchor="ctr">
            <a:noAutofit/>
          </a:bodyPr>
          <a:lstStyle/>
          <a:p>
            <a:pPr>
              <a:spcBef>
                <a:spcPts val="538"/>
              </a:spcBef>
            </a:pPr>
            <a:r>
              <a:rPr lang="de-DE" sz="1300" dirty="0">
                <a:latin typeface="+mj-lt"/>
              </a:rPr>
              <a:t>Für die </a:t>
            </a:r>
            <a:r>
              <a:rPr lang="de-DE" sz="1300" b="1" dirty="0">
                <a:latin typeface="+mj-lt"/>
              </a:rPr>
              <a:t>4 Top-Länder wird je ein Arbeitskreis </a:t>
            </a:r>
            <a:r>
              <a:rPr lang="de-DE" sz="1300" dirty="0">
                <a:latin typeface="+mj-lt"/>
              </a:rPr>
              <a:t>etabliert. Mitglieder des Arbeitskreises sind:</a:t>
            </a:r>
          </a:p>
          <a:p>
            <a:pPr marL="307718" indent="-307718">
              <a:spcBef>
                <a:spcPts val="538"/>
              </a:spcBef>
              <a:buFont typeface="Arial" panose="020B0604020202020204" pitchFamily="34" charset="0"/>
              <a:buChar char="•"/>
            </a:pPr>
            <a:r>
              <a:rPr lang="de-DE" sz="1300" dirty="0">
                <a:latin typeface="+mj-lt"/>
              </a:rPr>
              <a:t>Der Zielland-Manager für das Top-Land, er übernimmt den Vorsitz im Arbeitskreis</a:t>
            </a:r>
          </a:p>
          <a:p>
            <a:pPr marL="307718" indent="-307718">
              <a:spcBef>
                <a:spcPts val="538"/>
              </a:spcBef>
              <a:buFont typeface="Arial" panose="020B0604020202020204" pitchFamily="34" charset="0"/>
              <a:buChar char="•"/>
            </a:pPr>
            <a:r>
              <a:rPr lang="de-DE" sz="1300" dirty="0">
                <a:latin typeface="+mj-lt"/>
              </a:rPr>
              <a:t>Je ein Vertreter der anderen  Partner </a:t>
            </a:r>
          </a:p>
          <a:p>
            <a:pPr>
              <a:spcBef>
                <a:spcPts val="538"/>
              </a:spcBef>
            </a:pPr>
            <a:r>
              <a:rPr lang="de-DE" sz="1300" dirty="0">
                <a:latin typeface="+mj-lt"/>
              </a:rPr>
              <a:t>Der Arbeitskreis tagt regelmäßig und übernimmt gemeinsam die Aufgaben des Zielland-Managers</a:t>
            </a:r>
          </a:p>
          <a:p>
            <a:pPr>
              <a:spcBef>
                <a:spcPts val="538"/>
              </a:spcBef>
            </a:pPr>
            <a:endParaRPr lang="de-DE" sz="1300" dirty="0">
              <a:latin typeface="+mj-lt"/>
            </a:endParaRPr>
          </a:p>
          <a:p>
            <a:pPr marL="307718" indent="-307718">
              <a:spcBef>
                <a:spcPts val="538"/>
              </a:spcBef>
              <a:buFont typeface="Arial" panose="020B0604020202020204" pitchFamily="34" charset="0"/>
              <a:buChar char="•"/>
            </a:pPr>
            <a:endParaRPr lang="de-DE" sz="1300" dirty="0">
              <a:latin typeface="+mj-lt"/>
            </a:endParaRPr>
          </a:p>
        </p:txBody>
      </p:sp>
      <p:sp>
        <p:nvSpPr>
          <p:cNvPr id="24" name="Rectangle 61">
            <a:extLst>
              <a:ext uri="{FF2B5EF4-FFF2-40B4-BE49-F238E27FC236}">
                <a16:creationId xmlns:a16="http://schemas.microsoft.com/office/drawing/2014/main" id="{84F65B12-1976-441F-9EAC-A02946C86EE2}"/>
              </a:ext>
            </a:extLst>
          </p:cNvPr>
          <p:cNvSpPr/>
          <p:nvPr/>
        </p:nvSpPr>
        <p:spPr>
          <a:xfrm>
            <a:off x="486812" y="5144485"/>
            <a:ext cx="8170376" cy="811178"/>
          </a:xfrm>
          <a:prstGeom prst="rect">
            <a:avLst/>
          </a:prstGeom>
          <a:noFill/>
          <a:ln w="28575">
            <a:solidFill>
              <a:schemeClr val="accent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46128" tIns="96919" rIns="82058" bIns="41029" numCol="1" spcCol="0" rtlCol="0" fromWordArt="0" anchor="ctr" anchorCtr="0" forceAA="0" compatLnSpc="1">
            <a:prstTxWarp prst="textNoShape">
              <a:avLst/>
            </a:prstTxWarp>
            <a:noAutofit/>
          </a:bodyPr>
          <a:lstStyle/>
          <a:p>
            <a:pPr marL="256432" indent="-256432">
              <a:spcAft>
                <a:spcPts val="538"/>
              </a:spcAft>
              <a:buFont typeface="Arial" panose="020B0604020202020204" pitchFamily="34" charset="0"/>
              <a:buChar char="•"/>
            </a:pPr>
            <a:r>
              <a:rPr lang="de-DE" sz="1300" dirty="0">
                <a:solidFill>
                  <a:sysClr val="windowText" lastClr="000000"/>
                </a:solidFill>
                <a:latin typeface="+mj-lt"/>
              </a:rPr>
              <a:t>Erstellung von standardisierten Arbeitsvorlagen als Grundlage für die Übersicht der Maßnahmen in Excel und den Länderbericht in Word</a:t>
            </a:r>
          </a:p>
          <a:p>
            <a:pPr marL="256432" indent="-256432">
              <a:spcAft>
                <a:spcPts val="538"/>
              </a:spcAft>
              <a:buFont typeface="Arial" panose="020B0604020202020204" pitchFamily="34" charset="0"/>
              <a:buChar char="•"/>
            </a:pPr>
            <a:r>
              <a:rPr lang="de-DE" sz="1300" dirty="0">
                <a:solidFill>
                  <a:sysClr val="windowText" lastClr="000000"/>
                </a:solidFill>
                <a:latin typeface="+mj-lt"/>
              </a:rPr>
              <a:t>Diskussion und Verabschiedung des vorgeschlagenen Maßnahmenkatalogs im Rahmen des JF</a:t>
            </a:r>
          </a:p>
        </p:txBody>
      </p:sp>
      <p:sp>
        <p:nvSpPr>
          <p:cNvPr id="33" name="Rectangle 60">
            <a:extLst>
              <a:ext uri="{FF2B5EF4-FFF2-40B4-BE49-F238E27FC236}">
                <a16:creationId xmlns:a16="http://schemas.microsoft.com/office/drawing/2014/main" id="{47AC420A-5754-4503-89FC-09CFB308BA76}"/>
              </a:ext>
            </a:extLst>
          </p:cNvPr>
          <p:cNvSpPr/>
          <p:nvPr/>
        </p:nvSpPr>
        <p:spPr>
          <a:xfrm>
            <a:off x="4637462" y="1840589"/>
            <a:ext cx="3992727" cy="381219"/>
          </a:xfrm>
          <a:prstGeom prst="rect">
            <a:avLst/>
          </a:prstGeom>
          <a:solidFill>
            <a:schemeClr val="accent6"/>
          </a:solidFill>
          <a:ln w="19050">
            <a:solidFill>
              <a:schemeClr val="accent6"/>
            </a:solidFill>
          </a:ln>
        </p:spPr>
        <p:txBody>
          <a:bodyPr vert="horz" wrap="square" lIns="82058" tIns="41029" rIns="82058" bIns="41029" rtlCol="0" anchor="ctr">
            <a:noAutofit/>
          </a:bodyPr>
          <a:lstStyle/>
          <a:p>
            <a:pPr algn="ctr"/>
            <a:r>
              <a:rPr lang="de-DE" sz="1400" b="1" i="1" dirty="0">
                <a:solidFill>
                  <a:schemeClr val="bg1"/>
                </a:solidFill>
                <a:latin typeface="+mj-lt"/>
              </a:rPr>
              <a:t>Arbeitskreise für Top-Länder</a:t>
            </a:r>
          </a:p>
        </p:txBody>
      </p:sp>
      <p:sp>
        <p:nvSpPr>
          <p:cNvPr id="37" name="Pentagon 62">
            <a:extLst>
              <a:ext uri="{FF2B5EF4-FFF2-40B4-BE49-F238E27FC236}">
                <a16:creationId xmlns:a16="http://schemas.microsoft.com/office/drawing/2014/main" id="{25C00737-F55C-4E04-A156-3D2F17C1ACF4}"/>
              </a:ext>
            </a:extLst>
          </p:cNvPr>
          <p:cNvSpPr/>
          <p:nvPr/>
        </p:nvSpPr>
        <p:spPr>
          <a:xfrm>
            <a:off x="486812" y="5146700"/>
            <a:ext cx="552153" cy="815217"/>
          </a:xfrm>
          <a:prstGeom prst="homePlate">
            <a:avLst>
              <a:gd name="adj" fmla="val 27598"/>
            </a:avLst>
          </a:prstGeom>
          <a:solidFill>
            <a:schemeClr val="tx2"/>
          </a:solidFill>
          <a:ln w="6350">
            <a:solidFill>
              <a:schemeClr val="tx2"/>
            </a:solidFill>
          </a:ln>
        </p:spPr>
        <p:txBody>
          <a:bodyPr vert="vert270" wrap="square" lIns="82058" tIns="41029" rIns="82058" bIns="41029" rtlCol="0" anchor="ctr">
            <a:noAutofit/>
          </a:bodyPr>
          <a:lstStyle/>
          <a:p>
            <a:pPr algn="ctr"/>
            <a:endParaRPr lang="de-DE" sz="1300" b="1" dirty="0">
              <a:solidFill>
                <a:schemeClr val="bg1"/>
              </a:solidFill>
              <a:latin typeface="+mj-lt"/>
            </a:endParaRPr>
          </a:p>
        </p:txBody>
      </p:sp>
      <p:sp>
        <p:nvSpPr>
          <p:cNvPr id="2" name="Datumsplatzhalter 1">
            <a:extLst>
              <a:ext uri="{FF2B5EF4-FFF2-40B4-BE49-F238E27FC236}">
                <a16:creationId xmlns:a16="http://schemas.microsoft.com/office/drawing/2014/main" id="{23598CE4-5882-4F6F-B63B-EC02AC924527}"/>
              </a:ext>
            </a:extLst>
          </p:cNvPr>
          <p:cNvSpPr>
            <a:spLocks noGrp="1"/>
          </p:cNvSpPr>
          <p:nvPr>
            <p:ph type="dt" sz="half" idx="15"/>
          </p:nvPr>
        </p:nvSpPr>
        <p:spPr/>
        <p:txBody>
          <a:bodyPr/>
          <a:lstStyle/>
          <a:p>
            <a:pPr>
              <a:defRPr/>
            </a:pPr>
            <a:fld id="{86B6734B-E77E-4B38-9B5E-92BF810111E0}" type="datetime1">
              <a:rPr lang="de-DE" smtClean="0"/>
              <a:t>09.08.2019</a:t>
            </a:fld>
            <a:endParaRPr lang="de-DE" dirty="0"/>
          </a:p>
        </p:txBody>
      </p:sp>
    </p:spTree>
    <p:extLst>
      <p:ext uri="{BB962C8B-B14F-4D97-AF65-F5344CB8AC3E}">
        <p14:creationId xmlns:p14="http://schemas.microsoft.com/office/powerpoint/2010/main" val="16802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nhaltsplatzhalter 4"/>
          <p:cNvSpPr>
            <a:spLocks noGrp="1"/>
          </p:cNvSpPr>
          <p:nvPr>
            <p:ph sz="quarter" idx="14"/>
          </p:nvPr>
        </p:nvSpPr>
        <p:spPr>
          <a:xfrm>
            <a:off x="163513" y="222743"/>
            <a:ext cx="5925763" cy="276225"/>
          </a:xfrm>
        </p:spPr>
        <p:txBody>
          <a:bodyPr/>
          <a:lstStyle/>
          <a:p>
            <a:pPr eaLnBrk="1" hangingPunct="1"/>
            <a:r>
              <a:rPr lang="de-DE" altLang="en-US" dirty="0">
                <a:latin typeface="BMFChange"/>
                <a:ea typeface="ＭＳ Ｐゴシック" pitchFamily="34" charset="-128"/>
              </a:rPr>
              <a:t>Außenwirtschaftskonzept des Landes Berlin</a:t>
            </a:r>
          </a:p>
        </p:txBody>
      </p:sp>
      <p:sp>
        <p:nvSpPr>
          <p:cNvPr id="6" name="Fußzeilenplatzhalter 5"/>
          <p:cNvSpPr>
            <a:spLocks noGrp="1"/>
          </p:cNvSpPr>
          <p:nvPr>
            <p:ph type="ftr" sz="quarter" idx="18"/>
          </p:nvPr>
        </p:nvSpPr>
        <p:spPr>
          <a:xfrm>
            <a:off x="430213" y="6464300"/>
            <a:ext cx="4217987" cy="365125"/>
          </a:xfrm>
        </p:spPr>
        <p:txBody>
          <a:bodyPr/>
          <a:lstStyle/>
          <a:p>
            <a:pPr>
              <a:defRPr/>
            </a:pPr>
            <a:r>
              <a:rPr lang="de-DE"/>
              <a:t>Die Außenwirtschaft des Landes Berlin mit dem Schwerpunkt Polen</a:t>
            </a:r>
            <a:endParaRPr lang="de-DE" dirty="0"/>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8</a:t>
            </a:fld>
            <a:endParaRPr lang="de-DE" dirty="0"/>
          </a:p>
        </p:txBody>
      </p:sp>
      <p:sp>
        <p:nvSpPr>
          <p:cNvPr id="11" name="Title 2">
            <a:extLst>
              <a:ext uri="{FF2B5EF4-FFF2-40B4-BE49-F238E27FC236}">
                <a16:creationId xmlns:a16="http://schemas.microsoft.com/office/drawing/2014/main" id="{80AC08FB-FD67-43EF-9C8B-F75626E536D8}"/>
              </a:ext>
            </a:extLst>
          </p:cNvPr>
          <p:cNvSpPr>
            <a:spLocks noGrp="1"/>
          </p:cNvSpPr>
          <p:nvPr>
            <p:ph type="title"/>
          </p:nvPr>
        </p:nvSpPr>
        <p:spPr>
          <a:xfrm>
            <a:off x="430213" y="1027152"/>
            <a:ext cx="6986587" cy="609600"/>
          </a:xfrm>
        </p:spPr>
        <p:txBody>
          <a:bodyPr/>
          <a:lstStyle/>
          <a:p>
            <a:r>
              <a:rPr lang="de-DE" dirty="0"/>
              <a:t>Aufteilung der Verantwortung für die Zielländer unter den Partnern</a:t>
            </a:r>
          </a:p>
        </p:txBody>
      </p:sp>
      <p:sp>
        <p:nvSpPr>
          <p:cNvPr id="12" name="Rectangle 57">
            <a:extLst>
              <a:ext uri="{FF2B5EF4-FFF2-40B4-BE49-F238E27FC236}">
                <a16:creationId xmlns:a16="http://schemas.microsoft.com/office/drawing/2014/main" id="{03C1BE78-1EA3-4B13-9B65-31845F886DC1}"/>
              </a:ext>
            </a:extLst>
          </p:cNvPr>
          <p:cNvSpPr/>
          <p:nvPr/>
        </p:nvSpPr>
        <p:spPr>
          <a:xfrm>
            <a:off x="482137" y="3587647"/>
            <a:ext cx="2626495" cy="305915"/>
          </a:xfrm>
          <a:prstGeom prst="rect">
            <a:avLst/>
          </a:prstGeom>
          <a:solidFill>
            <a:schemeClr val="accent5"/>
          </a:solidFill>
          <a:ln w="19050">
            <a:solidFill>
              <a:schemeClr val="accent5"/>
            </a:solidFill>
          </a:ln>
        </p:spPr>
        <p:txBody>
          <a:bodyPr vert="horz" wrap="square" lIns="82058" tIns="41029" rIns="82058" bIns="41029" rtlCol="0" anchor="ctr">
            <a:noAutofit/>
          </a:bodyPr>
          <a:lstStyle/>
          <a:p>
            <a:pPr algn="ctr"/>
            <a:r>
              <a:rPr lang="de-DE" sz="1400" dirty="0">
                <a:solidFill>
                  <a:schemeClr val="bg1"/>
                </a:solidFill>
                <a:latin typeface="+mj-lt"/>
              </a:rPr>
              <a:t>BPWT</a:t>
            </a:r>
          </a:p>
        </p:txBody>
      </p:sp>
      <p:sp>
        <p:nvSpPr>
          <p:cNvPr id="13" name="Rectangle 65">
            <a:extLst>
              <a:ext uri="{FF2B5EF4-FFF2-40B4-BE49-F238E27FC236}">
                <a16:creationId xmlns:a16="http://schemas.microsoft.com/office/drawing/2014/main" id="{7B2DC16C-34FC-4342-B814-58436FFFB14F}"/>
              </a:ext>
            </a:extLst>
          </p:cNvPr>
          <p:cNvSpPr/>
          <p:nvPr/>
        </p:nvSpPr>
        <p:spPr>
          <a:xfrm>
            <a:off x="3262908" y="3587647"/>
            <a:ext cx="2626495" cy="305915"/>
          </a:xfrm>
          <a:prstGeom prst="rect">
            <a:avLst/>
          </a:prstGeom>
          <a:solidFill>
            <a:schemeClr val="accent3"/>
          </a:solidFill>
          <a:ln w="19050">
            <a:solidFill>
              <a:schemeClr val="accent3"/>
            </a:solidFill>
          </a:ln>
        </p:spPr>
        <p:txBody>
          <a:bodyPr vert="horz" wrap="square" lIns="82058" tIns="41029" rIns="82058" bIns="41029" rtlCol="0" anchor="ctr">
            <a:noAutofit/>
          </a:bodyPr>
          <a:lstStyle/>
          <a:p>
            <a:pPr algn="ctr"/>
            <a:r>
              <a:rPr lang="de-DE" sz="1400" dirty="0" err="1">
                <a:solidFill>
                  <a:schemeClr val="bg1"/>
                </a:solidFill>
                <a:latin typeface="+mj-lt"/>
              </a:rPr>
              <a:t>SenWEB</a:t>
            </a:r>
            <a:endParaRPr lang="de-DE" sz="1400" dirty="0">
              <a:solidFill>
                <a:schemeClr val="bg1"/>
              </a:solidFill>
              <a:latin typeface="+mj-lt"/>
            </a:endParaRPr>
          </a:p>
        </p:txBody>
      </p:sp>
      <p:sp>
        <p:nvSpPr>
          <p:cNvPr id="14" name="Rectangle 66">
            <a:extLst>
              <a:ext uri="{FF2B5EF4-FFF2-40B4-BE49-F238E27FC236}">
                <a16:creationId xmlns:a16="http://schemas.microsoft.com/office/drawing/2014/main" id="{4E59A9EC-7186-40EC-A228-AD281E53C969}"/>
              </a:ext>
            </a:extLst>
          </p:cNvPr>
          <p:cNvSpPr/>
          <p:nvPr/>
        </p:nvSpPr>
        <p:spPr>
          <a:xfrm>
            <a:off x="3262908" y="3893562"/>
            <a:ext cx="2618182" cy="1822751"/>
          </a:xfrm>
          <a:prstGeom prst="rect">
            <a:avLst/>
          </a:prstGeom>
          <a:noFill/>
          <a:ln w="19050">
            <a:solidFill>
              <a:schemeClr val="accent3"/>
            </a:solidFill>
          </a:ln>
        </p:spPr>
        <p:txBody>
          <a:bodyPr vert="horz" wrap="square" lIns="82058" tIns="41029" rIns="82058" bIns="41029" rtlCol="0" anchor="t" anchorCtr="0">
            <a:noAutofit/>
          </a:bodyPr>
          <a:lstStyle/>
          <a:p>
            <a:pPr marL="307718" indent="-307718">
              <a:spcAft>
                <a:spcPts val="538"/>
              </a:spcAft>
              <a:buFont typeface="+mj-lt"/>
              <a:buAutoNum type="arabicPeriod"/>
            </a:pPr>
            <a:r>
              <a:rPr lang="de-DE" sz="1300" u="sng" dirty="0">
                <a:latin typeface="+mj-lt"/>
              </a:rPr>
              <a:t>China</a:t>
            </a:r>
          </a:p>
          <a:p>
            <a:pPr marL="307718" indent="-307718">
              <a:spcAft>
                <a:spcPts val="538"/>
              </a:spcAft>
              <a:buFont typeface="+mj-lt"/>
              <a:buAutoNum type="arabicPeriod"/>
            </a:pPr>
            <a:r>
              <a:rPr lang="de-DE" sz="1300" dirty="0">
                <a:latin typeface="+mj-lt"/>
              </a:rPr>
              <a:t>Schweiz</a:t>
            </a:r>
          </a:p>
          <a:p>
            <a:pPr marL="307718" indent="-307718">
              <a:spcAft>
                <a:spcPts val="538"/>
              </a:spcAft>
              <a:buFont typeface="+mj-lt"/>
              <a:buAutoNum type="arabicPeriod"/>
            </a:pPr>
            <a:r>
              <a:rPr lang="de-DE" sz="1300" dirty="0">
                <a:latin typeface="+mj-lt"/>
              </a:rPr>
              <a:t>Indien</a:t>
            </a:r>
            <a:endParaRPr lang="de-DE" dirty="0"/>
          </a:p>
        </p:txBody>
      </p:sp>
      <p:sp>
        <p:nvSpPr>
          <p:cNvPr id="15" name="Rectangle 72">
            <a:extLst>
              <a:ext uri="{FF2B5EF4-FFF2-40B4-BE49-F238E27FC236}">
                <a16:creationId xmlns:a16="http://schemas.microsoft.com/office/drawing/2014/main" id="{8531472E-595A-4D90-A120-5AF9628EB177}"/>
              </a:ext>
            </a:extLst>
          </p:cNvPr>
          <p:cNvSpPr/>
          <p:nvPr/>
        </p:nvSpPr>
        <p:spPr>
          <a:xfrm>
            <a:off x="484909" y="2221808"/>
            <a:ext cx="8185265" cy="684776"/>
          </a:xfrm>
          <a:prstGeom prst="rect">
            <a:avLst/>
          </a:prstGeom>
          <a:noFill/>
          <a:ln w="19050">
            <a:solidFill>
              <a:schemeClr val="accent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23064" tIns="96919" rIns="82058" bIns="41029" numCol="1" spcCol="0" rtlCol="0" fromWordArt="0" anchor="ctr" anchorCtr="0" forceAA="0" compatLnSpc="1">
            <a:prstTxWarp prst="textNoShape">
              <a:avLst/>
            </a:prstTxWarp>
            <a:noAutofit/>
          </a:bodyPr>
          <a:lstStyle/>
          <a:p>
            <a:pPr marL="256432" indent="-256432">
              <a:spcAft>
                <a:spcPts val="538"/>
              </a:spcAft>
              <a:buFont typeface="Arial" panose="020B0604020202020204" pitchFamily="34" charset="0"/>
              <a:buChar char="•"/>
            </a:pPr>
            <a:r>
              <a:rPr lang="de-DE" sz="1300" dirty="0">
                <a:solidFill>
                  <a:sysClr val="windowText" lastClr="000000"/>
                </a:solidFill>
                <a:latin typeface="+mj-lt"/>
              </a:rPr>
              <a:t>Folgende Zielland-Manager sind für die 14 Zielmärkte von den unten genannten Partnern zu stellen</a:t>
            </a:r>
          </a:p>
          <a:p>
            <a:pPr marL="256432" indent="-256432">
              <a:spcAft>
                <a:spcPts val="538"/>
              </a:spcAft>
              <a:buFont typeface="Arial" panose="020B0604020202020204" pitchFamily="34" charset="0"/>
              <a:buChar char="•"/>
            </a:pPr>
            <a:r>
              <a:rPr lang="de-DE" sz="1300" dirty="0">
                <a:solidFill>
                  <a:sysClr val="windowText" lastClr="000000"/>
                </a:solidFill>
                <a:latin typeface="+mj-lt"/>
              </a:rPr>
              <a:t>Für die </a:t>
            </a:r>
            <a:r>
              <a:rPr lang="de-DE" sz="1300" u="sng" dirty="0">
                <a:solidFill>
                  <a:sysClr val="windowText" lastClr="000000"/>
                </a:solidFill>
                <a:latin typeface="+mj-lt"/>
              </a:rPr>
              <a:t>Top-Länder</a:t>
            </a:r>
            <a:r>
              <a:rPr lang="de-DE" sz="1300" dirty="0">
                <a:solidFill>
                  <a:sysClr val="windowText" lastClr="000000"/>
                </a:solidFill>
                <a:latin typeface="+mj-lt"/>
              </a:rPr>
              <a:t> werden Arbeitskreise etabliert, in denen jeweils der Zielland-Manager den Vorsitz übernimmt</a:t>
            </a:r>
          </a:p>
        </p:txBody>
      </p:sp>
      <p:sp>
        <p:nvSpPr>
          <p:cNvPr id="16" name="Rectangle 1">
            <a:extLst>
              <a:ext uri="{FF2B5EF4-FFF2-40B4-BE49-F238E27FC236}">
                <a16:creationId xmlns:a16="http://schemas.microsoft.com/office/drawing/2014/main" id="{5982F4A8-6C11-4B1D-BF5E-6FDE55AF00B0}"/>
              </a:ext>
            </a:extLst>
          </p:cNvPr>
          <p:cNvSpPr/>
          <p:nvPr/>
        </p:nvSpPr>
        <p:spPr>
          <a:xfrm>
            <a:off x="482138" y="1904125"/>
            <a:ext cx="8188037" cy="306615"/>
          </a:xfrm>
          <a:prstGeom prst="rect">
            <a:avLst/>
          </a:prstGeom>
          <a:solidFill>
            <a:schemeClr val="tx2"/>
          </a:solidFill>
          <a:ln w="19050">
            <a:solidFill>
              <a:schemeClr val="tx2"/>
            </a:solidFill>
          </a:ln>
        </p:spPr>
        <p:txBody>
          <a:bodyPr vert="horz" wrap="square" lIns="82058" tIns="41029" rIns="82058" bIns="41029" rtlCol="0" anchor="ctr">
            <a:noAutofit/>
          </a:bodyPr>
          <a:lstStyle/>
          <a:p>
            <a:pPr algn="ctr"/>
            <a:r>
              <a:rPr lang="de-DE" sz="1400" b="1" i="1" dirty="0">
                <a:solidFill>
                  <a:schemeClr val="bg1"/>
                </a:solidFill>
                <a:latin typeface="+mj-lt"/>
              </a:rPr>
              <a:t>Zuordnung der Länderverantwortlichkeiten</a:t>
            </a:r>
          </a:p>
        </p:txBody>
      </p:sp>
      <p:sp>
        <p:nvSpPr>
          <p:cNvPr id="17" name="Isosceles Triangle 58">
            <a:extLst>
              <a:ext uri="{FF2B5EF4-FFF2-40B4-BE49-F238E27FC236}">
                <a16:creationId xmlns:a16="http://schemas.microsoft.com/office/drawing/2014/main" id="{71F9C882-E38F-4073-AF13-70B911861371}"/>
              </a:ext>
            </a:extLst>
          </p:cNvPr>
          <p:cNvSpPr/>
          <p:nvPr/>
        </p:nvSpPr>
        <p:spPr>
          <a:xfrm rot="10800000">
            <a:off x="484909" y="3033658"/>
            <a:ext cx="8168640" cy="387945"/>
          </a:xfrm>
          <a:prstGeom prst="triangle">
            <a:avLst/>
          </a:prstGeom>
          <a:solidFill>
            <a:schemeClr val="tx2"/>
          </a:solidFill>
          <a:ln w="6350">
            <a:solidFill>
              <a:schemeClr val="tx2"/>
            </a:solidFill>
          </a:ln>
        </p:spPr>
        <p:txBody>
          <a:bodyPr vert="horz" wrap="square" lIns="82058" tIns="41029" rIns="82058" bIns="41029" rtlCol="0" anchor="ctr">
            <a:noAutofit/>
          </a:bodyPr>
          <a:lstStyle/>
          <a:p>
            <a:pPr algn="ctr"/>
            <a:endParaRPr lang="de-DE" dirty="0"/>
          </a:p>
        </p:txBody>
      </p:sp>
      <p:sp>
        <p:nvSpPr>
          <p:cNvPr id="18" name="Rectangle 64">
            <a:extLst>
              <a:ext uri="{FF2B5EF4-FFF2-40B4-BE49-F238E27FC236}">
                <a16:creationId xmlns:a16="http://schemas.microsoft.com/office/drawing/2014/main" id="{CC145472-3F1A-4AA2-81EC-3C6B32478877}"/>
              </a:ext>
            </a:extLst>
          </p:cNvPr>
          <p:cNvSpPr/>
          <p:nvPr/>
        </p:nvSpPr>
        <p:spPr>
          <a:xfrm>
            <a:off x="482137" y="3893562"/>
            <a:ext cx="2618182" cy="1822751"/>
          </a:xfrm>
          <a:prstGeom prst="rect">
            <a:avLst/>
          </a:prstGeom>
          <a:noFill/>
          <a:ln w="19050">
            <a:solidFill>
              <a:schemeClr val="accent5"/>
            </a:solidFill>
          </a:ln>
        </p:spPr>
        <p:txBody>
          <a:bodyPr vert="horz" wrap="square" lIns="82058" tIns="41029" rIns="82058" bIns="41029" rtlCol="0" anchor="t" anchorCtr="0">
            <a:noAutofit/>
          </a:bodyPr>
          <a:lstStyle/>
          <a:p>
            <a:pPr marL="307718" indent="-307718">
              <a:spcAft>
                <a:spcPts val="538"/>
              </a:spcAft>
              <a:buFont typeface="+mj-lt"/>
              <a:buAutoNum type="arabicPeriod"/>
            </a:pPr>
            <a:r>
              <a:rPr lang="de-DE" sz="1300" u="sng" dirty="0">
                <a:latin typeface="+mj-lt"/>
              </a:rPr>
              <a:t>USA</a:t>
            </a:r>
          </a:p>
          <a:p>
            <a:pPr marL="307718" indent="-307718">
              <a:spcAft>
                <a:spcPts val="538"/>
              </a:spcAft>
              <a:buFont typeface="+mj-lt"/>
              <a:buAutoNum type="arabicPeriod"/>
            </a:pPr>
            <a:r>
              <a:rPr lang="de-DE" sz="1300" u="sng" dirty="0">
                <a:latin typeface="+mj-lt"/>
              </a:rPr>
              <a:t>UK</a:t>
            </a:r>
          </a:p>
          <a:p>
            <a:pPr marL="307718" indent="-307718">
              <a:spcAft>
                <a:spcPts val="538"/>
              </a:spcAft>
              <a:buFont typeface="+mj-lt"/>
              <a:buAutoNum type="arabicPeriod"/>
            </a:pPr>
            <a:r>
              <a:rPr lang="de-DE" sz="1300" dirty="0">
                <a:latin typeface="+mj-lt"/>
              </a:rPr>
              <a:t>Frankreich</a:t>
            </a:r>
          </a:p>
          <a:p>
            <a:pPr marL="307718" indent="-307718">
              <a:spcAft>
                <a:spcPts val="538"/>
              </a:spcAft>
              <a:buFont typeface="+mj-lt"/>
              <a:buAutoNum type="arabicPeriod"/>
            </a:pPr>
            <a:r>
              <a:rPr lang="de-DE" sz="1300" dirty="0">
                <a:latin typeface="+mj-lt"/>
              </a:rPr>
              <a:t>Schweden</a:t>
            </a:r>
          </a:p>
          <a:p>
            <a:pPr marL="307718" indent="-307718">
              <a:spcAft>
                <a:spcPts val="538"/>
              </a:spcAft>
              <a:buFont typeface="+mj-lt"/>
              <a:buAutoNum type="arabicPeriod"/>
            </a:pPr>
            <a:r>
              <a:rPr lang="de-DE" sz="1300" dirty="0">
                <a:latin typeface="+mj-lt"/>
              </a:rPr>
              <a:t>Niederlande</a:t>
            </a:r>
          </a:p>
          <a:p>
            <a:pPr marL="307718" indent="-307718">
              <a:spcAft>
                <a:spcPts val="538"/>
              </a:spcAft>
              <a:buFont typeface="+mj-lt"/>
              <a:buAutoNum type="arabicPeriod"/>
            </a:pPr>
            <a:r>
              <a:rPr lang="de-DE" sz="1300" dirty="0">
                <a:latin typeface="+mj-lt"/>
              </a:rPr>
              <a:t>Japan</a:t>
            </a:r>
          </a:p>
          <a:p>
            <a:pPr marL="307718" indent="-307718">
              <a:spcAft>
                <a:spcPts val="538"/>
              </a:spcAft>
              <a:buFont typeface="+mj-lt"/>
              <a:buAutoNum type="arabicPeriod"/>
            </a:pPr>
            <a:r>
              <a:rPr lang="de-DE" sz="1300" dirty="0">
                <a:latin typeface="+mj-lt"/>
              </a:rPr>
              <a:t>Türkei</a:t>
            </a:r>
          </a:p>
          <a:p>
            <a:pPr marL="307718" indent="-307718">
              <a:spcAft>
                <a:spcPts val="538"/>
              </a:spcAft>
              <a:buFont typeface="+mj-lt"/>
              <a:buAutoNum type="arabicPeriod"/>
            </a:pPr>
            <a:endParaRPr lang="de-DE" sz="1300" dirty="0">
              <a:latin typeface="+mj-lt"/>
            </a:endParaRPr>
          </a:p>
        </p:txBody>
      </p:sp>
      <p:sp>
        <p:nvSpPr>
          <p:cNvPr id="22" name="Rectangle 68">
            <a:extLst>
              <a:ext uri="{FF2B5EF4-FFF2-40B4-BE49-F238E27FC236}">
                <a16:creationId xmlns:a16="http://schemas.microsoft.com/office/drawing/2014/main" id="{D3F015C1-3518-4904-94C0-6AC72FA578F8}"/>
              </a:ext>
            </a:extLst>
          </p:cNvPr>
          <p:cNvSpPr/>
          <p:nvPr/>
        </p:nvSpPr>
        <p:spPr>
          <a:xfrm>
            <a:off x="6043680" y="3893562"/>
            <a:ext cx="2618182" cy="1822751"/>
          </a:xfrm>
          <a:prstGeom prst="rect">
            <a:avLst/>
          </a:prstGeom>
          <a:noFill/>
          <a:ln w="19050">
            <a:solidFill>
              <a:schemeClr val="accent2"/>
            </a:solidFill>
          </a:ln>
        </p:spPr>
        <p:txBody>
          <a:bodyPr vert="horz" wrap="square" lIns="82058" tIns="41029" rIns="82058" bIns="41029" rtlCol="0" anchor="t" anchorCtr="0">
            <a:noAutofit/>
          </a:bodyPr>
          <a:lstStyle/>
          <a:p>
            <a:pPr marL="307718" indent="-307718">
              <a:spcAft>
                <a:spcPts val="538"/>
              </a:spcAft>
              <a:buFont typeface="+mj-lt"/>
              <a:buAutoNum type="arabicPeriod"/>
            </a:pPr>
            <a:r>
              <a:rPr lang="de-DE" sz="1300" u="sng" dirty="0">
                <a:latin typeface="+mj-lt"/>
              </a:rPr>
              <a:t>Polen</a:t>
            </a:r>
          </a:p>
          <a:p>
            <a:pPr marL="307718" indent="-307718">
              <a:spcAft>
                <a:spcPts val="538"/>
              </a:spcAft>
              <a:buFont typeface="+mj-lt"/>
              <a:buAutoNum type="arabicPeriod"/>
            </a:pPr>
            <a:r>
              <a:rPr lang="de-DE" sz="1300" dirty="0">
                <a:latin typeface="+mj-lt"/>
              </a:rPr>
              <a:t>Österreich</a:t>
            </a:r>
          </a:p>
          <a:p>
            <a:pPr marL="307718" indent="-307718">
              <a:spcAft>
                <a:spcPts val="538"/>
              </a:spcAft>
              <a:buFont typeface="+mj-lt"/>
              <a:buAutoNum type="arabicPeriod"/>
            </a:pPr>
            <a:r>
              <a:rPr lang="de-DE" sz="1300" dirty="0">
                <a:latin typeface="+mj-lt"/>
              </a:rPr>
              <a:t>Russland</a:t>
            </a:r>
          </a:p>
          <a:p>
            <a:pPr marL="307718" indent="-307718">
              <a:spcAft>
                <a:spcPts val="538"/>
              </a:spcAft>
              <a:buFont typeface="+mj-lt"/>
              <a:buAutoNum type="arabicPeriod"/>
            </a:pPr>
            <a:r>
              <a:rPr lang="de-DE" sz="1300" dirty="0">
                <a:latin typeface="+mj-lt"/>
              </a:rPr>
              <a:t>Italien</a:t>
            </a:r>
          </a:p>
          <a:p>
            <a:pPr marL="307718" indent="-307718">
              <a:spcAft>
                <a:spcPts val="538"/>
              </a:spcAft>
              <a:buFont typeface="+mj-lt"/>
              <a:buAutoNum type="arabicPeriod"/>
            </a:pPr>
            <a:endParaRPr lang="de-DE" sz="1300" dirty="0">
              <a:latin typeface="+mj-lt"/>
            </a:endParaRPr>
          </a:p>
        </p:txBody>
      </p:sp>
      <p:sp>
        <p:nvSpPr>
          <p:cNvPr id="23" name="Rectangle 67">
            <a:extLst>
              <a:ext uri="{FF2B5EF4-FFF2-40B4-BE49-F238E27FC236}">
                <a16:creationId xmlns:a16="http://schemas.microsoft.com/office/drawing/2014/main" id="{4C4D3DE8-96FD-4963-A25E-79F519FFB6AB}"/>
              </a:ext>
            </a:extLst>
          </p:cNvPr>
          <p:cNvSpPr/>
          <p:nvPr/>
        </p:nvSpPr>
        <p:spPr>
          <a:xfrm>
            <a:off x="6043680" y="3587647"/>
            <a:ext cx="2626495" cy="305915"/>
          </a:xfrm>
          <a:prstGeom prst="rect">
            <a:avLst/>
          </a:prstGeom>
          <a:solidFill>
            <a:schemeClr val="accent2"/>
          </a:solidFill>
          <a:ln w="19050">
            <a:solidFill>
              <a:schemeClr val="accent2"/>
            </a:solidFill>
          </a:ln>
        </p:spPr>
        <p:txBody>
          <a:bodyPr vert="horz" wrap="square" lIns="82058" tIns="41029" rIns="82058" bIns="41029" rtlCol="0" anchor="ctr">
            <a:noAutofit/>
          </a:bodyPr>
          <a:lstStyle/>
          <a:p>
            <a:pPr algn="ctr"/>
            <a:r>
              <a:rPr lang="de-DE" sz="1400" dirty="0">
                <a:solidFill>
                  <a:schemeClr val="bg1"/>
                </a:solidFill>
                <a:latin typeface="+mj-lt"/>
              </a:rPr>
              <a:t>IHK</a:t>
            </a:r>
          </a:p>
        </p:txBody>
      </p:sp>
      <p:sp>
        <p:nvSpPr>
          <p:cNvPr id="2" name="Datumsplatzhalter 1">
            <a:extLst>
              <a:ext uri="{FF2B5EF4-FFF2-40B4-BE49-F238E27FC236}">
                <a16:creationId xmlns:a16="http://schemas.microsoft.com/office/drawing/2014/main" id="{54F2C3A6-7172-4E36-94D9-85CCF3CB87C1}"/>
              </a:ext>
            </a:extLst>
          </p:cNvPr>
          <p:cNvSpPr>
            <a:spLocks noGrp="1"/>
          </p:cNvSpPr>
          <p:nvPr>
            <p:ph type="dt" sz="half" idx="15"/>
          </p:nvPr>
        </p:nvSpPr>
        <p:spPr/>
        <p:txBody>
          <a:bodyPr/>
          <a:lstStyle/>
          <a:p>
            <a:pPr>
              <a:defRPr/>
            </a:pPr>
            <a:fld id="{89020EDC-8F1D-4E38-805C-9E988ABB8F17}" type="datetime1">
              <a:rPr lang="de-DE" smtClean="0"/>
              <a:t>09.08.2019</a:t>
            </a:fld>
            <a:endParaRPr lang="de-DE" dirty="0"/>
          </a:p>
        </p:txBody>
      </p:sp>
    </p:spTree>
    <p:extLst>
      <p:ext uri="{BB962C8B-B14F-4D97-AF65-F5344CB8AC3E}">
        <p14:creationId xmlns:p14="http://schemas.microsoft.com/office/powerpoint/2010/main" val="177854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a:xfrm>
            <a:off x="430213" y="1181100"/>
            <a:ext cx="6917644" cy="609600"/>
          </a:xfrm>
        </p:spPr>
        <p:txBody>
          <a:bodyPr>
            <a:noAutofit/>
          </a:bodyPr>
          <a:lstStyle/>
          <a:p>
            <a:r>
              <a:rPr lang="de-DE" dirty="0">
                <a:latin typeface="BMFChange" panose="02000503040000020004" pitchFamily="2" charset="0"/>
              </a:rPr>
              <a:t>Das Programm für Internationalisierung (</a:t>
            </a:r>
            <a:r>
              <a:rPr lang="de-DE" dirty="0" err="1">
                <a:latin typeface="BMFChange" panose="02000503040000020004" pitchFamily="2" charset="0"/>
              </a:rPr>
              <a:t>PfI</a:t>
            </a:r>
            <a:r>
              <a:rPr lang="de-DE" dirty="0">
                <a:latin typeface="BMFChange" panose="02000503040000020004" pitchFamily="2" charset="0"/>
              </a:rPr>
              <a:t>) besteht aus 3 Komponenten</a:t>
            </a:r>
          </a:p>
        </p:txBody>
      </p:sp>
      <p:sp>
        <p:nvSpPr>
          <p:cNvPr id="16387" name="Inhaltsplatzhalter 4"/>
          <p:cNvSpPr>
            <a:spLocks noGrp="1"/>
          </p:cNvSpPr>
          <p:nvPr>
            <p:ph sz="quarter" idx="14"/>
          </p:nvPr>
        </p:nvSpPr>
        <p:spPr/>
        <p:txBody>
          <a:bodyPr/>
          <a:lstStyle/>
          <a:p>
            <a:r>
              <a:rPr lang="de-DE" dirty="0">
                <a:latin typeface="BMFChange" panose="02000503040000020004" pitchFamily="2" charset="0"/>
              </a:rPr>
              <a:t>Programm für Internationalisierung</a:t>
            </a:r>
          </a:p>
        </p:txBody>
      </p:sp>
      <p:sp>
        <p:nvSpPr>
          <p:cNvPr id="7" name="Foliennummernplatzhalter 6"/>
          <p:cNvSpPr>
            <a:spLocks noGrp="1"/>
          </p:cNvSpPr>
          <p:nvPr>
            <p:ph type="sldNum" sz="quarter" idx="4294967295"/>
          </p:nvPr>
        </p:nvSpPr>
        <p:spPr>
          <a:xfrm>
            <a:off x="8126413" y="6464300"/>
            <a:ext cx="927100" cy="365125"/>
          </a:xfrm>
        </p:spPr>
        <p:txBody>
          <a:bodyPr/>
          <a:lstStyle/>
          <a:p>
            <a:pPr>
              <a:defRPr/>
            </a:pPr>
            <a:r>
              <a:rPr lang="de-DE"/>
              <a:t>Folie </a:t>
            </a:r>
            <a:fld id="{3D3F443D-6E6A-44D7-AE81-FE787F4045EC}" type="slidenum">
              <a:rPr lang="de-DE"/>
              <a:pPr>
                <a:defRPr/>
              </a:pPr>
              <a:t>9</a:t>
            </a:fld>
            <a:endParaRPr lang="de-DE" dirty="0"/>
          </a:p>
        </p:txBody>
      </p:sp>
      <p:sp>
        <p:nvSpPr>
          <p:cNvPr id="10" name="Inhaltsplatzhalter 1"/>
          <p:cNvSpPr txBox="1">
            <a:spLocks/>
          </p:cNvSpPr>
          <p:nvPr/>
        </p:nvSpPr>
        <p:spPr bwMode="auto">
          <a:xfrm>
            <a:off x="318070" y="2258085"/>
            <a:ext cx="4875212" cy="3341688"/>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lstStyle>
            <a:lvl1pPr marL="180975" indent="-180975" algn="l" defTabSz="457200" rtl="0" eaLnBrk="0" fontAlgn="base" hangingPunct="0">
              <a:spcBef>
                <a:spcPct val="0"/>
              </a:spcBef>
              <a:spcAft>
                <a:spcPct val="0"/>
              </a:spcAft>
              <a:buFont typeface="Arial" panose="020B0604020202020204" pitchFamily="34" charset="0"/>
              <a:buChar char="•"/>
              <a:defRPr sz="1600" b="1" kern="1200">
                <a:solidFill>
                  <a:srgbClr val="3B3735"/>
                </a:solidFill>
                <a:latin typeface="+mn-lt"/>
                <a:ea typeface="ＭＳ Ｐゴシック" charset="0"/>
                <a:cs typeface="ＭＳ Ｐゴシック" charset="0"/>
              </a:defRPr>
            </a:lvl1pPr>
            <a:lvl2pPr marL="361950" indent="-180975" algn="l" defTabSz="457200" rtl="0" eaLnBrk="0" fontAlgn="base" hangingPunct="0">
              <a:spcBef>
                <a:spcPct val="0"/>
              </a:spcBef>
              <a:spcAft>
                <a:spcPct val="0"/>
              </a:spcAft>
              <a:buFont typeface="Arial" panose="020B0604020202020204" pitchFamily="34" charset="0"/>
              <a:buChar char="•"/>
              <a:defRPr sz="1400" kern="1200">
                <a:solidFill>
                  <a:srgbClr val="3B3735"/>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2400" dirty="0" err="1"/>
              <a:t>Förderung</a:t>
            </a:r>
            <a:r>
              <a:rPr lang="en-GB" sz="2400" dirty="0"/>
              <a:t> von KMU-</a:t>
            </a:r>
            <a:r>
              <a:rPr lang="en-GB" sz="2400" dirty="0" err="1"/>
              <a:t>Projekten</a:t>
            </a:r>
            <a:endParaRPr lang="en-GB" sz="2400" dirty="0"/>
          </a:p>
          <a:p>
            <a:pPr>
              <a:defRPr/>
            </a:pPr>
            <a:endParaRPr lang="en-GB" sz="2400" dirty="0"/>
          </a:p>
          <a:p>
            <a:pPr>
              <a:defRPr/>
            </a:pPr>
            <a:r>
              <a:rPr lang="en-GB" sz="2400" dirty="0" err="1"/>
              <a:t>Förderung</a:t>
            </a:r>
            <a:r>
              <a:rPr lang="en-GB" sz="2400" dirty="0"/>
              <a:t> von </a:t>
            </a:r>
            <a:r>
              <a:rPr lang="en-GB" sz="2400" dirty="0" err="1"/>
              <a:t>Gemeinschaftsprojekten</a:t>
            </a:r>
            <a:endParaRPr lang="en-GB" sz="2400" dirty="0"/>
          </a:p>
          <a:p>
            <a:pPr>
              <a:defRPr/>
            </a:pPr>
            <a:endParaRPr lang="en-GB" sz="2400" dirty="0"/>
          </a:p>
          <a:p>
            <a:pPr>
              <a:defRPr/>
            </a:pPr>
            <a:r>
              <a:rPr lang="en-GB" sz="2400" dirty="0" err="1">
                <a:solidFill>
                  <a:schemeClr val="accent1"/>
                </a:solidFill>
              </a:rPr>
              <a:t>Förderung</a:t>
            </a:r>
            <a:r>
              <a:rPr lang="en-GB" sz="2400" dirty="0">
                <a:solidFill>
                  <a:schemeClr val="accent1"/>
                </a:solidFill>
              </a:rPr>
              <a:t> von </a:t>
            </a:r>
            <a:r>
              <a:rPr lang="en-GB" sz="2400" dirty="0" err="1">
                <a:solidFill>
                  <a:schemeClr val="accent1"/>
                </a:solidFill>
              </a:rPr>
              <a:t>Netzwerken</a:t>
            </a:r>
            <a:endParaRPr lang="en-GB" sz="2400" dirty="0">
              <a:solidFill>
                <a:schemeClr val="accent1"/>
              </a:solidFill>
            </a:endParaRPr>
          </a:p>
          <a:p>
            <a:pPr marL="0" indent="0">
              <a:buFont typeface="Arial" panose="020B0604020202020204" pitchFamily="34" charset="0"/>
              <a:buNone/>
              <a:defRPr/>
            </a:pPr>
            <a:endParaRPr lang="en-GB" b="0"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dirty="0"/>
          </a:p>
        </p:txBody>
      </p:sp>
      <p:pic>
        <p:nvPicPr>
          <p:cNvPr id="11" name="Inhaltsplatzhalter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86085" y="1874268"/>
            <a:ext cx="4095750" cy="3502025"/>
          </a:xfrm>
        </p:spPr>
      </p:pic>
      <p:sp>
        <p:nvSpPr>
          <p:cNvPr id="2" name="Datumsplatzhalter 1">
            <a:extLst>
              <a:ext uri="{FF2B5EF4-FFF2-40B4-BE49-F238E27FC236}">
                <a16:creationId xmlns:a16="http://schemas.microsoft.com/office/drawing/2014/main" id="{0CD3877C-DC28-42DF-953E-25A4177D7F98}"/>
              </a:ext>
            </a:extLst>
          </p:cNvPr>
          <p:cNvSpPr>
            <a:spLocks noGrp="1"/>
          </p:cNvSpPr>
          <p:nvPr>
            <p:ph type="dt" sz="half" idx="15"/>
          </p:nvPr>
        </p:nvSpPr>
        <p:spPr/>
        <p:txBody>
          <a:bodyPr/>
          <a:lstStyle/>
          <a:p>
            <a:pPr>
              <a:defRPr/>
            </a:pPr>
            <a:fld id="{25E2A4FE-60EA-474F-AC79-2CF7C466C117}" type="datetime1">
              <a:rPr lang="de-DE" smtClean="0"/>
              <a:t>09.08.2019</a:t>
            </a:fld>
            <a:endParaRPr lang="de-DE" dirty="0"/>
          </a:p>
        </p:txBody>
      </p:sp>
      <p:sp>
        <p:nvSpPr>
          <p:cNvPr id="3" name="Fußzeilenplatzhalter 2">
            <a:extLst>
              <a:ext uri="{FF2B5EF4-FFF2-40B4-BE49-F238E27FC236}">
                <a16:creationId xmlns:a16="http://schemas.microsoft.com/office/drawing/2014/main" id="{F13C08B3-E444-45B1-A94D-B4158FAA401B}"/>
              </a:ext>
            </a:extLst>
          </p:cNvPr>
          <p:cNvSpPr>
            <a:spLocks noGrp="1"/>
          </p:cNvSpPr>
          <p:nvPr>
            <p:ph type="ftr" sz="quarter" idx="18"/>
          </p:nvPr>
        </p:nvSpPr>
        <p:spPr/>
        <p:txBody>
          <a:bodyPr/>
          <a:lstStyle/>
          <a:p>
            <a:r>
              <a:rPr lang="de-DE"/>
              <a:t>Die Außenwirtschaft des Landes Berlin mit dem Schwerpunkt Polen</a:t>
            </a:r>
            <a:endParaRPr lang="de-DE" dirty="0"/>
          </a:p>
        </p:txBody>
      </p:sp>
    </p:spTree>
    <p:extLst>
      <p:ext uri="{BB962C8B-B14F-4D97-AF65-F5344CB8AC3E}">
        <p14:creationId xmlns:p14="http://schemas.microsoft.com/office/powerpoint/2010/main" val="315655228"/>
      </p:ext>
    </p:extLst>
  </p:cSld>
  <p:clrMapOvr>
    <a:masterClrMapping/>
  </p:clrMapOvr>
</p:sld>
</file>

<file path=ppt/theme/theme1.xml><?xml version="1.0" encoding="utf-8"?>
<a:theme xmlns:a="http://schemas.openxmlformats.org/drawingml/2006/main" name="Master_PowerPoint">
  <a:themeElements>
    <a:clrScheme name="SEN_Master">
      <a:dk1>
        <a:sysClr val="windowText" lastClr="000000"/>
      </a:dk1>
      <a:lt1>
        <a:sysClr val="window" lastClr="FFFFFF"/>
      </a:lt1>
      <a:dk2>
        <a:srgbClr val="2A4A96"/>
      </a:dk2>
      <a:lt2>
        <a:srgbClr val="EEECE1"/>
      </a:lt2>
      <a:accent1>
        <a:srgbClr val="E2002D"/>
      </a:accent1>
      <a:accent2>
        <a:srgbClr val="766E69"/>
      </a:accent2>
      <a:accent3>
        <a:srgbClr val="2A4A96"/>
      </a:accent3>
      <a:accent4>
        <a:srgbClr val="6A8AD5"/>
      </a:accent4>
      <a:accent5>
        <a:srgbClr val="AEA8A4"/>
      </a:accent5>
      <a:accent6>
        <a:srgbClr val="FF5476"/>
      </a:accent6>
      <a:hlink>
        <a:srgbClr val="E2002D"/>
      </a:hlink>
      <a:folHlink>
        <a:srgbClr val="766E69"/>
      </a:folHlink>
    </a:clrScheme>
    <a:fontScheme name="SEN_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1444</Words>
  <Application>Microsoft Office PowerPoint</Application>
  <PresentationFormat>Bildschirmpräsentation (4:3)</PresentationFormat>
  <Paragraphs>322</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BMFChange</vt:lpstr>
      <vt:lpstr>Calibri</vt:lpstr>
      <vt:lpstr>Georgia</vt:lpstr>
      <vt:lpstr>Master_PowerPoint</vt:lpstr>
      <vt:lpstr>PowerPoint-Präsentation</vt:lpstr>
      <vt:lpstr>Polen ist für das Land Berlin einer der wichtigsten Märkte weltweit</vt:lpstr>
      <vt:lpstr>Acht Themen bilden die Schwerpunktsetzung des Berliner Außenwirtschaftskonzeptes</vt:lpstr>
      <vt:lpstr>Vorteile der Ziellandsystematik</vt:lpstr>
      <vt:lpstr>Aus der Systematik ergeben sich 14 Zielmärkte als Grundlage kontinuierlicher und effektiver Zielmarktbearbeitung</vt:lpstr>
      <vt:lpstr>Einstufung der Zielländer</vt:lpstr>
      <vt:lpstr>Nutzung vorhandener Expertise zur effektiven Maßnahmenplanung </vt:lpstr>
      <vt:lpstr>Aufteilung der Verantwortung für die Zielländer unter den Partnern</vt:lpstr>
      <vt:lpstr>Das Programm für Internationalisierung (PfI) besteht aus 3 Komponenten</vt:lpstr>
      <vt:lpstr>PfI – Netzwerkprojekte</vt:lpstr>
      <vt:lpstr>PfI – Netzwerkprojekte</vt:lpstr>
      <vt:lpstr>BerlinPoland 2016-2019 (Design &amp; Fashion)</vt:lpstr>
      <vt:lpstr>Int.Rail.Net – Vernetzungsprojekt zur Internationalisierung im Bereich der Schienenverkehrstechnik </vt:lpstr>
      <vt:lpstr>PHOENIX (Photonics and Optoelectronics Network)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Frücht</dc:creator>
  <cp:lastModifiedBy>Rolf</cp:lastModifiedBy>
  <cp:revision>344</cp:revision>
  <cp:lastPrinted>2019-08-08T03:18:46Z</cp:lastPrinted>
  <dcterms:created xsi:type="dcterms:W3CDTF">2015-01-05T09:47:38Z</dcterms:created>
  <dcterms:modified xsi:type="dcterms:W3CDTF">2019-08-09T05:28:48Z</dcterms:modified>
</cp:coreProperties>
</file>