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8" r:id="rId5"/>
    <p:sldId id="277" r:id="rId6"/>
    <p:sldId id="279" r:id="rId7"/>
    <p:sldId id="281" r:id="rId8"/>
    <p:sldId id="276" r:id="rId9"/>
    <p:sldId id="273" r:id="rId10"/>
    <p:sldId id="282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4702" userDrawn="1">
          <p15:clr>
            <a:srgbClr val="A4A3A4"/>
          </p15:clr>
        </p15:guide>
        <p15:guide id="3" pos="4498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6" orient="horz" pos="1344" userDrawn="1">
          <p15:clr>
            <a:srgbClr val="A4A3A4"/>
          </p15:clr>
        </p15:guide>
        <p15:guide id="7" orient="horz" pos="4065" userDrawn="1">
          <p15:clr>
            <a:srgbClr val="A4A3A4"/>
          </p15:clr>
        </p15:guide>
        <p15:guide id="8" orient="horz" pos="30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-276" y="108"/>
      </p:cViewPr>
      <p:guideLst>
        <p:guide orient="horz" pos="527"/>
        <p:guide pos="4702"/>
        <p:guide pos="4498"/>
        <p:guide pos="302"/>
        <p:guide orient="horz" pos="2183"/>
        <p:guide orient="horz" pos="1344"/>
        <p:guide orient="horz" pos="4065"/>
        <p:guide orient="horz" pos="30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063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671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346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431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934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679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174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424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83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021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795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C4AE3-7207-4484-B6A7-9F5E4C481DF4}" type="datetimeFigureOut">
              <a:rPr lang="pl-PL" smtClean="0"/>
              <a:t>26.05.2023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5F91E-51CF-48E8-BDCE-7576FB1B976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28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01" y="1383553"/>
            <a:ext cx="4041451" cy="2349263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89988" y="4026990"/>
            <a:ext cx="9903411" cy="1447457"/>
          </a:xfrm>
        </p:spPr>
        <p:txBody>
          <a:bodyPr>
            <a:normAutofit/>
          </a:bodyPr>
          <a:lstStyle/>
          <a:p>
            <a:pPr lvl="0"/>
            <a:r>
              <a:rPr lang="pl-PL" sz="3200" dirty="0">
                <a:latin typeface="+mj-lt"/>
              </a:rPr>
              <a:t>   A family </a:t>
            </a:r>
            <a:r>
              <a:rPr lang="pl-PL" sz="3200" dirty="0" err="1">
                <a:latin typeface="+mj-lt"/>
              </a:rPr>
              <a:t>owned</a:t>
            </a:r>
            <a:r>
              <a:rPr lang="pl-PL" sz="3200" dirty="0">
                <a:latin typeface="+mj-lt"/>
              </a:rPr>
              <a:t> </a:t>
            </a:r>
            <a:r>
              <a:rPr lang="pl-PL" sz="3200" dirty="0" err="1">
                <a:latin typeface="+mj-lt"/>
              </a:rPr>
              <a:t>company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987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15D08B-F56A-4DA5-61CA-8CF23FBE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462" y="2766218"/>
            <a:ext cx="10515600" cy="1325563"/>
          </a:xfrm>
        </p:spPr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listening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116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" y="2294238"/>
            <a:ext cx="6633805" cy="33033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9425" y="623331"/>
            <a:ext cx="6661150" cy="1532238"/>
          </a:xfrm>
        </p:spPr>
        <p:txBody>
          <a:bodyPr>
            <a:noAutofit/>
          </a:bodyPr>
          <a:lstStyle/>
          <a:p>
            <a:pPr lvl="0"/>
            <a:r>
              <a:rPr lang="pl-PL" sz="4200" dirty="0" err="1"/>
              <a:t>Founded</a:t>
            </a:r>
            <a:r>
              <a:rPr lang="pl-PL" sz="4200" dirty="0"/>
              <a:t> in 1866</a:t>
            </a:r>
            <a:br>
              <a:rPr lang="pl-PL" sz="3200" dirty="0"/>
            </a:br>
            <a:br>
              <a:rPr lang="pl-PL" sz="3200" dirty="0"/>
            </a:br>
            <a:endParaRPr lang="pl-PL" sz="1800" dirty="0">
              <a:latin typeface="+mn-l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06" y="0"/>
            <a:ext cx="4632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415" y="644610"/>
            <a:ext cx="7350597" cy="2977978"/>
          </a:xfrm>
        </p:spPr>
        <p:txBody>
          <a:bodyPr>
            <a:noAutofit/>
          </a:bodyPr>
          <a:lstStyle/>
          <a:p>
            <a:pPr lvl="0"/>
            <a:r>
              <a:rPr lang="pl-PL" sz="3400" dirty="0"/>
              <a:t>T</a:t>
            </a:r>
            <a:r>
              <a:rPr lang="en-US" sz="3400" dirty="0"/>
              <a:t>he last crystal glassworks in </a:t>
            </a:r>
            <a:r>
              <a:rPr lang="pl-PL" sz="3400" dirty="0" err="1"/>
              <a:t>P</a:t>
            </a:r>
            <a:r>
              <a:rPr lang="en-US" sz="3400" dirty="0" err="1"/>
              <a:t>oland</a:t>
            </a: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endParaRPr lang="pl-PL" sz="1800" dirty="0">
              <a:latin typeface="+mn-lt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5" b="11379"/>
          <a:stretch/>
        </p:blipFill>
        <p:spPr>
          <a:xfrm>
            <a:off x="2764295" y="2133600"/>
            <a:ext cx="2077908" cy="37123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r="15850"/>
          <a:stretch/>
        </p:blipFill>
        <p:spPr>
          <a:xfrm>
            <a:off x="493099" y="2133600"/>
            <a:ext cx="2114978" cy="37123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18963" r="8530"/>
          <a:stretch/>
        </p:blipFill>
        <p:spPr>
          <a:xfrm>
            <a:off x="4998421" y="2133599"/>
            <a:ext cx="2142154" cy="37084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12" y="0"/>
            <a:ext cx="4738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8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735C63-259E-9874-CC45-66265AE6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31" y="2815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200" dirty="0" err="1"/>
              <a:t>Unique</a:t>
            </a:r>
            <a:r>
              <a:rPr lang="pl-PL" sz="4200" dirty="0"/>
              <a:t> </a:t>
            </a:r>
            <a:r>
              <a:rPr lang="pl-PL" sz="4200" dirty="0" err="1"/>
              <a:t>production</a:t>
            </a:r>
            <a:r>
              <a:rPr lang="pl-PL" sz="4200" dirty="0"/>
              <a:t> </a:t>
            </a:r>
            <a:r>
              <a:rPr lang="pl-PL" sz="4200" dirty="0" err="1"/>
              <a:t>process</a:t>
            </a:r>
            <a:endParaRPr lang="pl-PL" sz="4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EBF28A-74A1-5E07-1DD8-5313E3D3B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9522"/>
            <a:ext cx="10515600" cy="4351338"/>
          </a:xfrm>
        </p:spPr>
        <p:txBody>
          <a:bodyPr/>
          <a:lstStyle/>
          <a:p>
            <a:r>
              <a:rPr lang="pl-PL" dirty="0" err="1"/>
              <a:t>Mouth</a:t>
            </a:r>
            <a:r>
              <a:rPr lang="pl-PL" dirty="0"/>
              <a:t> </a:t>
            </a:r>
            <a:r>
              <a:rPr lang="pl-PL" dirty="0" err="1"/>
              <a:t>blown</a:t>
            </a:r>
            <a:r>
              <a:rPr lang="pl-PL" dirty="0"/>
              <a:t> </a:t>
            </a:r>
            <a:r>
              <a:rPr lang="pl-PL" dirty="0" err="1"/>
              <a:t>glass</a:t>
            </a:r>
            <a:endParaRPr lang="pl-PL" dirty="0"/>
          </a:p>
          <a:p>
            <a:r>
              <a:rPr lang="pl-PL" dirty="0"/>
              <a:t>Hand </a:t>
            </a:r>
            <a:r>
              <a:rPr lang="pl-PL" dirty="0" err="1"/>
              <a:t>decorated</a:t>
            </a:r>
            <a:endParaRPr lang="pl-PL" dirty="0"/>
          </a:p>
          <a:p>
            <a:r>
              <a:rPr lang="pl-PL" dirty="0" err="1"/>
              <a:t>Skilled</a:t>
            </a:r>
            <a:r>
              <a:rPr lang="pl-PL" dirty="0"/>
              <a:t> </a:t>
            </a:r>
            <a:r>
              <a:rPr lang="pl-PL" dirty="0" err="1"/>
              <a:t>craftmanship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B444137-54D4-D8E2-4352-1B4402239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41" y="1541727"/>
            <a:ext cx="3441595" cy="491913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CA80E88-9F09-98EB-591C-9431B12E9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19" y="1541727"/>
            <a:ext cx="3441596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200" dirty="0" err="1"/>
              <a:t>Highest</a:t>
            </a:r>
            <a:r>
              <a:rPr lang="pl-PL" sz="4200" dirty="0"/>
              <a:t> </a:t>
            </a:r>
            <a:r>
              <a:rPr lang="pl-PL" sz="4200" dirty="0" err="1"/>
              <a:t>quality</a:t>
            </a:r>
            <a:r>
              <a:rPr lang="pl-PL" sz="4200" dirty="0"/>
              <a:t> </a:t>
            </a:r>
            <a:r>
              <a:rPr lang="pl-PL" sz="4200" dirty="0" err="1"/>
              <a:t>glass</a:t>
            </a:r>
            <a:r>
              <a:rPr lang="pl-PL" sz="4200" dirty="0"/>
              <a:t> </a:t>
            </a:r>
            <a:r>
              <a:rPr lang="pl-PL" sz="4200" dirty="0" err="1"/>
              <a:t>tableware</a:t>
            </a:r>
            <a:endParaRPr lang="pl-PL" sz="4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620" y="1862201"/>
            <a:ext cx="2181698" cy="23989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038" y="1862201"/>
            <a:ext cx="2289808" cy="25177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520" y="4484874"/>
            <a:ext cx="2000250" cy="219939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858" y="5119288"/>
            <a:ext cx="1401417" cy="140141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158" y="2484030"/>
            <a:ext cx="1750818" cy="175081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457" y="2643825"/>
            <a:ext cx="1617279" cy="161727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/>
          <a:srcRect b="12542"/>
          <a:stretch/>
        </p:blipFill>
        <p:spPr>
          <a:xfrm>
            <a:off x="838200" y="4961670"/>
            <a:ext cx="1962838" cy="171665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4226" y="4961670"/>
            <a:ext cx="1643502" cy="164350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10"/>
          <a:srcRect l="19508" t="4526" r="19256"/>
          <a:stretch/>
        </p:blipFill>
        <p:spPr>
          <a:xfrm>
            <a:off x="3035808" y="3941064"/>
            <a:ext cx="1755648" cy="27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2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CD94E-57CB-492D-A3A3-44C4F077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192"/>
            <a:ext cx="10515600" cy="1325563"/>
          </a:xfrm>
        </p:spPr>
        <p:txBody>
          <a:bodyPr/>
          <a:lstStyle/>
          <a:p>
            <a:r>
              <a:rPr lang="pl-PL" dirty="0"/>
              <a:t>                    </a:t>
            </a:r>
            <a:r>
              <a:rPr lang="pl-PL" sz="4200" dirty="0" err="1"/>
              <a:t>Finest</a:t>
            </a:r>
            <a:r>
              <a:rPr lang="pl-PL" sz="4200" dirty="0"/>
              <a:t> products</a:t>
            </a:r>
          </a:p>
        </p:txBody>
      </p:sp>
      <p:pic>
        <p:nvPicPr>
          <p:cNvPr id="33" name="Symbol zastępczy zawartości 32">
            <a:extLst>
              <a:ext uri="{FF2B5EF4-FFF2-40B4-BE49-F238E27FC236}">
                <a16:creationId xmlns:a16="http://schemas.microsoft.com/office/drawing/2014/main" id="{D29E3F20-219F-F458-27F7-35C9DDDE9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76" y="1690688"/>
            <a:ext cx="2896359" cy="4348782"/>
          </a:xfr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B54F1AFE-4B41-2394-2F71-70644AC48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18" y="1696105"/>
            <a:ext cx="2896359" cy="4337947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39339931-C173-531C-D696-EF25422F2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4" y="1690688"/>
            <a:ext cx="2896359" cy="43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CD94E-57CB-492D-A3A3-44C4F077C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200" dirty="0"/>
              <a:t>                    </a:t>
            </a:r>
            <a:r>
              <a:rPr lang="pl-PL" sz="4200" dirty="0" err="1"/>
              <a:t>Finest</a:t>
            </a:r>
            <a:r>
              <a:rPr lang="pl-PL" sz="4200" dirty="0"/>
              <a:t> products</a:t>
            </a:r>
          </a:p>
        </p:txBody>
      </p:sp>
      <p:pic>
        <p:nvPicPr>
          <p:cNvPr id="23" name="Symbol zastępczy zawartości 22">
            <a:extLst>
              <a:ext uri="{FF2B5EF4-FFF2-40B4-BE49-F238E27FC236}">
                <a16:creationId xmlns:a16="http://schemas.microsoft.com/office/drawing/2014/main" id="{3076AEB6-9C94-5255-23A8-185ED0CB4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93" y="1687147"/>
            <a:ext cx="2882213" cy="4351338"/>
          </a:xfr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4FE1E853-5C7B-B7C6-7FE2-696E13971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68" y="1687147"/>
            <a:ext cx="2882213" cy="434425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5EBDAC3B-D8B6-7323-1522-B9F8A9EB5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9" y="1704854"/>
            <a:ext cx="2882213" cy="43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2232" y="551392"/>
            <a:ext cx="10515600" cy="659003"/>
          </a:xfrm>
        </p:spPr>
        <p:txBody>
          <a:bodyPr>
            <a:noAutofit/>
          </a:bodyPr>
          <a:lstStyle/>
          <a:p>
            <a:pPr algn="ctr"/>
            <a:r>
              <a:rPr lang="pl-PL" sz="4200" dirty="0"/>
              <a:t>World </a:t>
            </a:r>
            <a:r>
              <a:rPr lang="pl-PL" sz="4200" dirty="0" err="1"/>
              <a:t>markets</a:t>
            </a:r>
            <a:endParaRPr lang="pl-PL" sz="4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6" y="1452453"/>
            <a:ext cx="9491133" cy="5405547"/>
          </a:xfrm>
        </p:spPr>
      </p:pic>
    </p:spTree>
    <p:extLst>
      <p:ext uri="{BB962C8B-B14F-4D97-AF65-F5344CB8AC3E}">
        <p14:creationId xmlns:p14="http://schemas.microsoft.com/office/powerpoint/2010/main" val="59426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3410" y="-27125"/>
            <a:ext cx="8880856" cy="2902601"/>
          </a:xfrm>
        </p:spPr>
        <p:txBody>
          <a:bodyPr>
            <a:normAutofit/>
          </a:bodyPr>
          <a:lstStyle/>
          <a:p>
            <a:pPr lvl="0" algn="ctr"/>
            <a:br>
              <a:rPr lang="pl-PL" sz="3200" dirty="0"/>
            </a:br>
            <a:r>
              <a:rPr lang="pl-PL" sz="4200" dirty="0"/>
              <a:t>              </a:t>
            </a:r>
            <a:r>
              <a:rPr lang="pl-PL" sz="4200" dirty="0" err="1"/>
              <a:t>Regional</a:t>
            </a:r>
            <a:r>
              <a:rPr lang="pl-PL" sz="4200" dirty="0"/>
              <a:t> </a:t>
            </a:r>
            <a:r>
              <a:rPr lang="pl-PL" sz="4200" dirty="0" err="1"/>
              <a:t>tourist</a:t>
            </a:r>
            <a:r>
              <a:rPr lang="pl-PL" sz="4200" dirty="0"/>
              <a:t> </a:t>
            </a:r>
            <a:r>
              <a:rPr lang="pl-PL" sz="4200" dirty="0" err="1"/>
              <a:t>attraction</a:t>
            </a:r>
            <a:r>
              <a:rPr lang="pl-PL" sz="4200" dirty="0"/>
              <a:t> </a:t>
            </a: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endParaRPr lang="pl-PL" sz="1800" dirty="0">
              <a:latin typeface="+mn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b="5944"/>
          <a:stretch/>
        </p:blipFill>
        <p:spPr>
          <a:xfrm>
            <a:off x="4487654" y="1971131"/>
            <a:ext cx="2191083" cy="85658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t="8064" b="10894"/>
          <a:stretch/>
        </p:blipFill>
        <p:spPr>
          <a:xfrm>
            <a:off x="4033883" y="3193819"/>
            <a:ext cx="3326825" cy="30150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/>
          <a:srcRect b="7131"/>
          <a:stretch/>
        </p:blipFill>
        <p:spPr>
          <a:xfrm>
            <a:off x="1062346" y="1939995"/>
            <a:ext cx="2360847" cy="85206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/>
          <a:srcRect t="8891" r="1305" b="9434"/>
          <a:stretch/>
        </p:blipFill>
        <p:spPr>
          <a:xfrm>
            <a:off x="593559" y="3193819"/>
            <a:ext cx="3146337" cy="300761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/>
          <a:srcRect l="24406" r="18391"/>
          <a:stretch/>
        </p:blipFill>
        <p:spPr>
          <a:xfrm>
            <a:off x="7959376" y="1760883"/>
            <a:ext cx="2693773" cy="121028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7"/>
          <a:srcRect l="-523" t="18924" r="523" b="-18924"/>
          <a:stretch/>
        </p:blipFill>
        <p:spPr>
          <a:xfrm>
            <a:off x="7654695" y="3193819"/>
            <a:ext cx="3156082" cy="366418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E2BCF31-9A73-845D-E4A5-2A6D9019F9D1}"/>
              </a:ext>
            </a:extLst>
          </p:cNvPr>
          <p:cNvSpPr txBox="1"/>
          <p:nvPr/>
        </p:nvSpPr>
        <p:spPr>
          <a:xfrm>
            <a:off x="3048000" y="3231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63803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ulia">
      <a:majorFont>
        <a:latin typeface="Playfair Display"/>
        <a:ea typeface=""/>
        <a:cs typeface=""/>
      </a:majorFont>
      <a:minorFont>
        <a:latin typeface="Open Sans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</TotalTime>
  <Words>57</Words>
  <Application>Microsoft Office PowerPoint</Application>
  <PresentationFormat>Panoramiczny</PresentationFormat>
  <Paragraphs>13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Open Sans Light</vt:lpstr>
      <vt:lpstr>Playfair Display</vt:lpstr>
      <vt:lpstr>Motyw pakietu Office</vt:lpstr>
      <vt:lpstr>Prezentacja programu PowerPoint</vt:lpstr>
      <vt:lpstr>Founded in 1866  </vt:lpstr>
      <vt:lpstr>The last crystal glassworks in Poland     </vt:lpstr>
      <vt:lpstr>Unique production process</vt:lpstr>
      <vt:lpstr>Highest quality glass tableware</vt:lpstr>
      <vt:lpstr>                    Finest products</vt:lpstr>
      <vt:lpstr>                    Finest products</vt:lpstr>
      <vt:lpstr>World markets</vt:lpstr>
      <vt:lpstr>               Regional tourist attraction    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Współpraca</dc:title>
  <dc:creator>Elżbieta Pietkiewicz</dc:creator>
  <cp:lastModifiedBy>Aneta</cp:lastModifiedBy>
  <cp:revision>90</cp:revision>
  <dcterms:created xsi:type="dcterms:W3CDTF">2020-08-14T12:48:32Z</dcterms:created>
  <dcterms:modified xsi:type="dcterms:W3CDTF">2023-05-26T12:44:05Z</dcterms:modified>
</cp:coreProperties>
</file>